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8A7"/>
    <a:srgbClr val="7123A7"/>
    <a:srgbClr val="642093"/>
    <a:srgbClr val="438493"/>
    <a:srgbClr val="559491"/>
    <a:srgbClr val="204E80"/>
    <a:srgbClr val="263F80"/>
    <a:srgbClr val="D7137B"/>
    <a:srgbClr val="81B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6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7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8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3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7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9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8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8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5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7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96A0-62BC-DB47-A824-ED411FCD4D6D}" type="datetimeFigureOut">
              <a:rPr lang="ru-RU" smtClean="0"/>
              <a:pPr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9F42-5086-8A4F-97C2-58D0B802A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2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822369" y="2808213"/>
            <a:ext cx="3474962" cy="252529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11000" b="1" baseline="30000" dirty="0">
                <a:solidFill>
                  <a:srgbClr val="FF6600"/>
                </a:solidFill>
              </a:rPr>
              <a:t>DAILY</a:t>
            </a:r>
            <a:br>
              <a:rPr lang="en-US" sz="11000" b="1" baseline="30000" dirty="0">
                <a:solidFill>
                  <a:srgbClr val="FF6600"/>
                </a:solidFill>
              </a:rPr>
            </a:br>
            <a:r>
              <a:rPr lang="en-US" sz="11000" b="1" baseline="30000" dirty="0" smtClean="0">
                <a:solidFill>
                  <a:srgbClr val="FF6600"/>
                </a:solidFill>
              </a:rPr>
              <a:t>BOXES</a:t>
            </a:r>
            <a:endParaRPr lang="ru-RU" sz="11000" b="1" dirty="0">
              <a:solidFill>
                <a:srgbClr val="FF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8569" y="5071515"/>
            <a:ext cx="3398762" cy="1012371"/>
          </a:xfrm>
        </p:spPr>
        <p:txBody>
          <a:bodyPr>
            <a:normAutofit/>
          </a:bodyPr>
          <a:lstStyle/>
          <a:p>
            <a:pPr algn="l"/>
            <a:r>
              <a:rPr lang="ru-RU" sz="4400" b="1" baseline="30000" dirty="0" smtClean="0">
                <a:solidFill>
                  <a:srgbClr val="FF6600"/>
                </a:solidFill>
              </a:rPr>
              <a:t>БУДЬ ГОТОВ</a:t>
            </a:r>
            <a:br>
              <a:rPr lang="ru-RU" sz="4400" b="1" baseline="30000" dirty="0" smtClean="0">
                <a:solidFill>
                  <a:srgbClr val="FF6600"/>
                </a:solidFill>
              </a:rPr>
            </a:br>
            <a:r>
              <a:rPr lang="ru-RU" sz="4400" b="1" baseline="30000" dirty="0" smtClean="0">
                <a:solidFill>
                  <a:srgbClr val="FF6600"/>
                </a:solidFill>
              </a:rPr>
              <a:t>К НОВОМУ ДНЮ!</a:t>
            </a:r>
            <a:endParaRPr lang="ru-RU" sz="4400" b="1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7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D7137B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D7137B"/>
                </a:solidFill>
              </a:rPr>
            </a:br>
            <a:r>
              <a:rPr lang="ru-RU" sz="2800" b="1" baseline="30000" dirty="0">
                <a:solidFill>
                  <a:srgbClr val="D7137B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787529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ВИТАМИННЫЙ КОМПЛЕКС </a:t>
            </a: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«</a:t>
            </a:r>
            <a:r>
              <a:rPr lang="ru-RU" sz="1600" b="1" baseline="30000" dirty="0" smtClean="0">
                <a:solidFill>
                  <a:srgbClr val="D7137B"/>
                </a:solidFill>
              </a:rPr>
              <a:t>ESSENTIALS.</a:t>
            </a:r>
            <a:r>
              <a:rPr lang="en-US" sz="1600" b="1" baseline="30000" dirty="0" smtClean="0">
                <a:solidFill>
                  <a:srgbClr val="D7137B"/>
                </a:solidFill>
              </a:rPr>
              <a:t/>
            </a:r>
            <a:br>
              <a:rPr lang="en-US" sz="1600" b="1" baseline="30000" dirty="0" smtClean="0">
                <a:solidFill>
                  <a:srgbClr val="D7137B"/>
                </a:solidFill>
              </a:rPr>
            </a:br>
            <a:r>
              <a:rPr lang="ru-RU" sz="1600" b="1" baseline="30000" dirty="0" smtClean="0">
                <a:solidFill>
                  <a:srgbClr val="D7137B"/>
                </a:solidFill>
              </a:rPr>
              <a:t>ВИТАМИНЫ </a:t>
            </a:r>
            <a:r>
              <a:rPr lang="ru-RU" sz="1600" b="1" baseline="30000" dirty="0">
                <a:solidFill>
                  <a:srgbClr val="D7137B"/>
                </a:solidFill>
              </a:rPr>
              <a:t>КРАСОТЫ»</a:t>
            </a:r>
          </a:p>
          <a:p>
            <a:pPr algn="l"/>
            <a:endParaRPr lang="ru-RU" sz="1600" b="1" baseline="30000" dirty="0">
              <a:solidFill>
                <a:srgbClr val="D7137B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2 КАПСУЛЫ</a:t>
            </a:r>
            <a:endParaRPr lang="ru-RU" sz="1600" dirty="0">
              <a:solidFill>
                <a:srgbClr val="D7137B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787529"/>
            <a:ext cx="139944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Таурин </a:t>
            </a:r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D3 </a:t>
            </a:r>
          </a:p>
          <a:p>
            <a:pPr algn="l"/>
            <a:r>
              <a:rPr lang="ru-RU" sz="1400" baseline="30000" dirty="0"/>
              <a:t>Витамин Е </a:t>
            </a:r>
          </a:p>
          <a:p>
            <a:pPr algn="l"/>
            <a:r>
              <a:rPr lang="ru-RU" sz="1400" baseline="30000" dirty="0"/>
              <a:t>Витамин К1</a:t>
            </a:r>
          </a:p>
          <a:p>
            <a:pPr algn="l"/>
            <a:r>
              <a:rPr lang="ru-RU" sz="1400" baseline="30000" dirty="0"/>
              <a:t>Витамин В1  </a:t>
            </a:r>
          </a:p>
          <a:p>
            <a:pPr algn="l"/>
            <a:r>
              <a:rPr lang="ru-RU" sz="1400" baseline="30000" dirty="0"/>
              <a:t>Витамин В2 </a:t>
            </a:r>
          </a:p>
          <a:p>
            <a:pPr algn="l"/>
            <a:r>
              <a:rPr lang="ru-RU" sz="1400" baseline="30000" dirty="0"/>
              <a:t>Витамин В6 </a:t>
            </a:r>
          </a:p>
          <a:p>
            <a:pPr algn="l"/>
            <a:r>
              <a:rPr lang="ru-RU" sz="1400" baseline="30000" dirty="0"/>
              <a:t>Витамин В12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Никотинамид</a:t>
            </a:r>
            <a:endParaRPr lang="ru-RU" sz="1400" baseline="30000" dirty="0"/>
          </a:p>
          <a:p>
            <a:pPr algn="l"/>
            <a:r>
              <a:rPr lang="ru-RU" sz="1400" baseline="30000" dirty="0"/>
              <a:t>Фолиевая кислота </a:t>
            </a:r>
          </a:p>
          <a:p>
            <a:pPr algn="l"/>
            <a:r>
              <a:rPr lang="ru-RU" sz="1400" baseline="30000" dirty="0"/>
              <a:t>Пантотеновая кислота</a:t>
            </a:r>
          </a:p>
          <a:p>
            <a:pPr algn="l"/>
            <a:r>
              <a:rPr lang="ru-RU" sz="1400" baseline="30000" dirty="0" err="1"/>
              <a:t>Коэнзим</a:t>
            </a:r>
            <a:r>
              <a:rPr lang="ru-RU" sz="1400" baseline="30000" dirty="0"/>
              <a:t> Q10</a:t>
            </a:r>
          </a:p>
          <a:p>
            <a:pPr algn="l"/>
            <a:r>
              <a:rPr lang="ru-RU" sz="1400" baseline="30000" dirty="0"/>
              <a:t>Биотин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787529"/>
            <a:ext cx="124580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213,5</a:t>
            </a:r>
          </a:p>
          <a:p>
            <a:pPr algn="l"/>
            <a:r>
              <a:rPr lang="ru-RU" sz="1400" baseline="30000" dirty="0"/>
              <a:t>1,2</a:t>
            </a:r>
          </a:p>
          <a:p>
            <a:pPr algn="l"/>
            <a:r>
              <a:rPr lang="ru-RU" sz="1400" baseline="30000" dirty="0"/>
              <a:t>0,01</a:t>
            </a:r>
          </a:p>
          <a:p>
            <a:pPr algn="l"/>
            <a:r>
              <a:rPr lang="ru-RU" sz="1400" baseline="30000" dirty="0"/>
              <a:t>15</a:t>
            </a:r>
          </a:p>
          <a:p>
            <a:pPr algn="l"/>
            <a:r>
              <a:rPr lang="ru-RU" sz="1400" baseline="30000" dirty="0"/>
              <a:t>0,09</a:t>
            </a:r>
          </a:p>
          <a:p>
            <a:pPr algn="l"/>
            <a:r>
              <a:rPr lang="ru-RU" sz="1400" baseline="30000" dirty="0"/>
              <a:t>1,75</a:t>
            </a:r>
          </a:p>
          <a:p>
            <a:pPr algn="l"/>
            <a:r>
              <a:rPr lang="ru-RU" sz="1400" baseline="30000" dirty="0"/>
              <a:t>1,83</a:t>
            </a:r>
          </a:p>
          <a:p>
            <a:pPr algn="l"/>
            <a:r>
              <a:rPr lang="ru-RU" sz="1400" baseline="30000" dirty="0"/>
              <a:t>2,25</a:t>
            </a:r>
          </a:p>
          <a:p>
            <a:pPr algn="l"/>
            <a:r>
              <a:rPr lang="ru-RU" sz="1400" baseline="30000" dirty="0"/>
              <a:t>0,004</a:t>
            </a:r>
          </a:p>
          <a:p>
            <a:pPr algn="l"/>
            <a:r>
              <a:rPr lang="ru-RU" sz="1400" baseline="30000" dirty="0"/>
              <a:t>127</a:t>
            </a:r>
          </a:p>
          <a:p>
            <a:pPr algn="l"/>
            <a:r>
              <a:rPr lang="ru-RU" sz="1400" baseline="30000" dirty="0"/>
              <a:t>17,9</a:t>
            </a:r>
          </a:p>
          <a:p>
            <a:pPr algn="l"/>
            <a:r>
              <a:rPr lang="ru-RU" sz="1400" baseline="30000" dirty="0"/>
              <a:t>0,56</a:t>
            </a:r>
          </a:p>
          <a:p>
            <a:pPr algn="l"/>
            <a:r>
              <a:rPr lang="ru-RU" sz="1400" baseline="30000" dirty="0"/>
              <a:t>6,3</a:t>
            </a:r>
          </a:p>
          <a:p>
            <a:pPr algn="l"/>
            <a:r>
              <a:rPr lang="ru-RU" sz="1400" baseline="30000" dirty="0"/>
              <a:t>19,6</a:t>
            </a:r>
          </a:p>
          <a:p>
            <a:pPr algn="l"/>
            <a:r>
              <a:rPr lang="ru-RU" sz="1400" baseline="30000" dirty="0"/>
              <a:t>0,14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787529"/>
            <a:ext cx="1820332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150</a:t>
            </a:r>
          </a:p>
          <a:p>
            <a:pPr algn="l"/>
            <a:r>
              <a:rPr lang="ru-RU" sz="1400" baseline="30000" dirty="0"/>
              <a:t>200</a:t>
            </a:r>
          </a:p>
          <a:p>
            <a:pPr algn="l"/>
            <a:r>
              <a:rPr lang="ru-RU" sz="1400" baseline="30000" dirty="0"/>
              <a:t>150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125</a:t>
            </a:r>
          </a:p>
          <a:p>
            <a:pPr algn="l"/>
            <a:r>
              <a:rPr lang="ru-RU" sz="1400" baseline="30000" dirty="0"/>
              <a:t>114</a:t>
            </a:r>
          </a:p>
          <a:p>
            <a:pPr algn="l"/>
            <a:r>
              <a:rPr lang="ru-RU" sz="1400" baseline="30000" dirty="0"/>
              <a:t>112,5</a:t>
            </a:r>
          </a:p>
          <a:p>
            <a:pPr algn="l"/>
            <a:r>
              <a:rPr lang="ru-RU" sz="1400" baseline="30000" dirty="0"/>
              <a:t>387</a:t>
            </a:r>
          </a:p>
          <a:p>
            <a:pPr algn="l"/>
            <a:r>
              <a:rPr lang="ru-RU" sz="1400" baseline="30000" dirty="0"/>
              <a:t>212</a:t>
            </a:r>
          </a:p>
          <a:p>
            <a:pPr algn="l"/>
            <a:r>
              <a:rPr lang="ru-RU" sz="1400" baseline="30000" dirty="0"/>
              <a:t>99,4</a:t>
            </a:r>
          </a:p>
          <a:p>
            <a:pPr algn="l"/>
            <a:r>
              <a:rPr lang="ru-RU" sz="1400" baseline="30000" dirty="0"/>
              <a:t>282</a:t>
            </a:r>
          </a:p>
          <a:p>
            <a:pPr algn="l"/>
            <a:r>
              <a:rPr lang="ru-RU" sz="1400" baseline="30000" dirty="0"/>
              <a:t>105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288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4817095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«ТРИМЕГАВИТАЛ. </a:t>
            </a: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НАТУРАЛЬНЫЙ</a:t>
            </a:r>
            <a:br>
              <a:rPr lang="ru-RU" sz="1600" b="1" baseline="30000" dirty="0">
                <a:solidFill>
                  <a:srgbClr val="D7137B"/>
                </a:solidFill>
              </a:rPr>
            </a:br>
            <a:r>
              <a:rPr lang="ru-RU" sz="1600" b="1" baseline="30000" dirty="0">
                <a:solidFill>
                  <a:srgbClr val="D7137B"/>
                </a:solidFill>
              </a:rPr>
              <a:t>БЕТА-КАРОТИН</a:t>
            </a:r>
            <a:br>
              <a:rPr lang="ru-RU" sz="1600" b="1" baseline="30000" dirty="0">
                <a:solidFill>
                  <a:srgbClr val="D7137B"/>
                </a:solidFill>
              </a:rPr>
            </a:br>
            <a:r>
              <a:rPr lang="ru-RU" sz="1600" b="1" baseline="30000" dirty="0">
                <a:solidFill>
                  <a:srgbClr val="D7137B"/>
                </a:solidFill>
              </a:rPr>
              <a:t>И ОБЛЕПИХА»</a:t>
            </a:r>
          </a:p>
          <a:p>
            <a:pPr algn="l"/>
            <a:endParaRPr lang="ru-RU" sz="1600" b="1" baseline="30000" dirty="0">
              <a:solidFill>
                <a:srgbClr val="D7137B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D7137B"/>
                </a:solidFill>
              </a:rPr>
              <a:t>1 КАПСУЛА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785942"/>
            <a:ext cx="1534297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Бета-каротин</a:t>
            </a:r>
          </a:p>
          <a:p>
            <a:pPr algn="l"/>
            <a:r>
              <a:rPr lang="ru-RU" sz="1400" baseline="30000" dirty="0"/>
              <a:t>Комплекс </a:t>
            </a:r>
            <a:r>
              <a:rPr lang="ru-RU" sz="1400" baseline="30000" dirty="0" smtClean="0"/>
              <a:t>токоферолов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 </a:t>
            </a:r>
            <a:r>
              <a:rPr lang="ru-RU" sz="1400" baseline="30000" dirty="0"/>
              <a:t>пересчете </a:t>
            </a:r>
            <a:r>
              <a:rPr lang="ru-RU" sz="1400" baseline="30000" dirty="0" smtClean="0"/>
              <a:t>на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витамин </a:t>
            </a:r>
            <a:r>
              <a:rPr lang="ru-RU" sz="1400" baseline="30000" dirty="0"/>
              <a:t>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785942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6,0 мг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28,5 мг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785942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120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190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3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D7137B"/>
                </a:solidFill>
              </a:rPr>
              <a:t>НЕОБХОДИМ</a:t>
            </a:r>
            <a:r>
              <a:rPr lang="ru-RU" sz="6000" b="1" dirty="0" smtClean="0">
                <a:solidFill>
                  <a:srgbClr val="D7137B"/>
                </a:solidFill>
              </a:rPr>
              <a:t/>
            </a:r>
            <a:br>
              <a:rPr lang="ru-RU" sz="6000" b="1" dirty="0" smtClean="0">
                <a:solidFill>
                  <a:srgbClr val="D7137B"/>
                </a:solidFill>
              </a:rPr>
            </a:br>
            <a:r>
              <a:rPr lang="en-GB" sz="2400" dirty="0" err="1">
                <a:solidFill>
                  <a:srgbClr val="D7137B"/>
                </a:solidFill>
              </a:rPr>
              <a:t>тем</a:t>
            </a:r>
            <a:r>
              <a:rPr lang="en-GB" sz="2400" dirty="0">
                <a:solidFill>
                  <a:srgbClr val="D7137B"/>
                </a:solidFill>
              </a:rPr>
              <a:t>, </a:t>
            </a:r>
            <a:r>
              <a:rPr lang="en-GB" sz="2400" dirty="0" err="1">
                <a:solidFill>
                  <a:srgbClr val="D7137B"/>
                </a:solidFill>
              </a:rPr>
              <a:t>кто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следит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за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собой</a:t>
            </a:r>
            <a:r>
              <a:rPr lang="en-GB" sz="2400" dirty="0">
                <a:solidFill>
                  <a:srgbClr val="D7137B"/>
                </a:solidFill>
              </a:rPr>
              <a:t/>
            </a:r>
            <a:br>
              <a:rPr lang="en-GB" sz="2400" dirty="0">
                <a:solidFill>
                  <a:srgbClr val="D7137B"/>
                </a:solidFill>
              </a:rPr>
            </a:br>
            <a:r>
              <a:rPr lang="en-GB" sz="2400" dirty="0" err="1">
                <a:solidFill>
                  <a:srgbClr val="D7137B"/>
                </a:solidFill>
              </a:rPr>
              <a:t>и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желает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выглядеть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свежей</a:t>
            </a:r>
            <a:r>
              <a:rPr lang="en-GB" sz="2400" dirty="0">
                <a:solidFill>
                  <a:srgbClr val="D7137B"/>
                </a:solidFill>
              </a:rPr>
              <a:t/>
            </a:r>
            <a:br>
              <a:rPr lang="en-GB" sz="2400" dirty="0">
                <a:solidFill>
                  <a:srgbClr val="D7137B"/>
                </a:solidFill>
              </a:rPr>
            </a:br>
            <a:r>
              <a:rPr lang="en-GB" sz="2400" dirty="0" err="1">
                <a:solidFill>
                  <a:srgbClr val="D7137B"/>
                </a:solidFill>
              </a:rPr>
              <a:t>и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красивой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каждый</a:t>
            </a:r>
            <a:r>
              <a:rPr lang="en-GB" sz="2400" dirty="0">
                <a:solidFill>
                  <a:srgbClr val="D7137B"/>
                </a:solidFill>
              </a:rPr>
              <a:t> </a:t>
            </a:r>
            <a:r>
              <a:rPr lang="en-GB" sz="2400" dirty="0" err="1">
                <a:solidFill>
                  <a:srgbClr val="D7137B"/>
                </a:solidFill>
              </a:rPr>
              <a:t>день</a:t>
            </a:r>
            <a:r>
              <a:rPr lang="en-GB" sz="2400" dirty="0" smtClean="0">
                <a:solidFill>
                  <a:srgbClr val="D7137B"/>
                </a:solidFill>
              </a:rPr>
              <a:t>!</a:t>
            </a:r>
            <a:endParaRPr lang="ru-RU" sz="2400" dirty="0">
              <a:solidFill>
                <a:srgbClr val="D7137B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Молодые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девушки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женщины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</a:t>
            </a:r>
            <a:b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студентки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сотрудницы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офисов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b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представительницы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шоу-бизнеса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773981" y="5031618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i="1" dirty="0" err="1">
                <a:solidFill>
                  <a:srgbClr val="D7137B"/>
                </a:solidFill>
              </a:rPr>
              <a:t>Твоя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красота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не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должна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зависеть</a:t>
            </a:r>
            <a:endParaRPr lang="ru-RU" sz="1600" i="1" dirty="0">
              <a:solidFill>
                <a:srgbClr val="D7137B"/>
              </a:solidFill>
            </a:endParaRPr>
          </a:p>
          <a:p>
            <a:pPr algn="l"/>
            <a:r>
              <a:rPr lang="en-GB" sz="1600" i="1" dirty="0" err="1">
                <a:solidFill>
                  <a:srgbClr val="D7137B"/>
                </a:solidFill>
              </a:rPr>
              <a:t>от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экологии</a:t>
            </a:r>
            <a:r>
              <a:rPr lang="en-GB" sz="1600" i="1" dirty="0">
                <a:solidFill>
                  <a:srgbClr val="D7137B"/>
                </a:solidFill>
              </a:rPr>
              <a:t>, </a:t>
            </a:r>
            <a:r>
              <a:rPr lang="en-GB" sz="1600" i="1" dirty="0" err="1">
                <a:solidFill>
                  <a:srgbClr val="D7137B"/>
                </a:solidFill>
              </a:rPr>
              <a:t>стресса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и</a:t>
            </a:r>
            <a:r>
              <a:rPr lang="en-GB" sz="1600" i="1" dirty="0">
                <a:solidFill>
                  <a:srgbClr val="D7137B"/>
                </a:solidFill>
              </a:rPr>
              <a:t> </a:t>
            </a:r>
            <a:r>
              <a:rPr lang="en-GB" sz="1600" i="1" dirty="0" err="1">
                <a:solidFill>
                  <a:srgbClr val="D7137B"/>
                </a:solidFill>
              </a:rPr>
              <a:t>недосыпа</a:t>
            </a:r>
            <a:r>
              <a:rPr lang="en-GB" sz="1600" i="1" dirty="0">
                <a:solidFill>
                  <a:srgbClr val="D7137B"/>
                </a:solidFill>
              </a:rPr>
              <a:t>.</a:t>
            </a:r>
            <a:endParaRPr lang="ru-RU" sz="1600" i="1" dirty="0">
              <a:solidFill>
                <a:srgbClr val="D71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558689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D7137B"/>
                </a:solidFill>
              </a:rPr>
              <a:t>БЬЮТИ БОКС: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ПРАВИЛЬНЫЕ ШАГИ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К ЕСТЕСТВЕННОЙ КРАСОТЕ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И ЗАЩИТА ОТ СТАРЕНИЯ.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КАЖДЫЙ ДЕНЬ.</a:t>
            </a:r>
          </a:p>
        </p:txBody>
      </p:sp>
    </p:spTree>
    <p:extLst>
      <p:ext uri="{BB962C8B-B14F-4D97-AF65-F5344CB8AC3E}">
        <p14:creationId xmlns:p14="http://schemas.microsoft.com/office/powerpoint/2010/main" val="2814299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204E80"/>
                </a:solidFill>
              </a:rPr>
              <a:t>ЗАМЕТИЛ,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519058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хватает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жизненной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силы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работу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реже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усталость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чаще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поднимается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0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204E80"/>
                </a:solidFill>
              </a:rPr>
              <a:t>ПОЧУВСТВУЙ СЕБЯ ПОБЕДИТЕЛЕМ! 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 ЭНЕРГЕТИК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 ИММУНОТОНИК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СЕКСУАЛЬНЫЙ ТОНИК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работоспособность и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энергия: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пантогематоген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 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гемолен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Сексуальный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потенциал и анаболический эффект: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йохимбе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Крепкий иммунитет: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цинк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204E80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204E80"/>
                </a:solidFill>
              </a:rPr>
            </a:br>
            <a:r>
              <a:rPr lang="ru-RU" sz="2800" b="1" baseline="30000" dirty="0">
                <a:solidFill>
                  <a:srgbClr val="204E80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521439"/>
            <a:ext cx="1716714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ПРИРОДНЫЙ ЭНЕРГЕТИК  </a:t>
            </a: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С ПАНТОГЕМАТОГЕНОМ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И ГЕМОЛЕНОМ «ПАНТОРАЛ»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521439"/>
            <a:ext cx="1399449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Селен   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Элеутерозиды</a:t>
            </a:r>
            <a:r>
              <a:rPr lang="ru-RU" sz="1400" baseline="30000" dirty="0"/>
              <a:t> В +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521439"/>
            <a:ext cx="1245809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39,1  мкг</a:t>
            </a:r>
          </a:p>
          <a:p>
            <a:pPr algn="l"/>
            <a:r>
              <a:rPr lang="ru-RU" sz="1400" baseline="30000" dirty="0"/>
              <a:t>11,5 мг  </a:t>
            </a:r>
          </a:p>
          <a:p>
            <a:pPr algn="l"/>
            <a:r>
              <a:rPr lang="ru-RU" sz="1400" baseline="30000" dirty="0"/>
              <a:t>0,78 мг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521439"/>
            <a:ext cx="1820332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56</a:t>
            </a:r>
          </a:p>
          <a:p>
            <a:pPr algn="l"/>
            <a:r>
              <a:rPr lang="ru-RU" sz="1400" baseline="30000" dirty="0"/>
              <a:t>19,2</a:t>
            </a:r>
          </a:p>
          <a:p>
            <a:pPr algn="l"/>
            <a:r>
              <a:rPr lang="ru-RU" sz="1400" baseline="30000" dirty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2665589" y="2939143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ПРИРОДНЫЙ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ИММУНОТОНИК</a:t>
            </a: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«ЭЛЕМВИТАЛ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С ОРГАНИЧЕСКИМ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ЦИНКОМ» 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4380274" y="2939144"/>
            <a:ext cx="1399449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Цинк</a:t>
            </a:r>
          </a:p>
          <a:p>
            <a:pPr algn="l"/>
            <a:r>
              <a:rPr lang="ru-RU" sz="1400" baseline="30000" dirty="0"/>
              <a:t>Медь  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/>
              <a:t>Инулин</a:t>
            </a:r>
          </a:p>
          <a:p>
            <a:pPr algn="l"/>
            <a:r>
              <a:rPr lang="ru-RU" sz="1400" baseline="30000" dirty="0"/>
              <a:t>Фенолы</a:t>
            </a:r>
            <a:br>
              <a:rPr lang="ru-RU" sz="1400" baseline="30000" dirty="0"/>
            </a:br>
            <a:r>
              <a:rPr lang="ru-RU" sz="1400" baseline="30000" dirty="0"/>
              <a:t>(</a:t>
            </a:r>
            <a:r>
              <a:rPr lang="ru-RU" sz="1400" baseline="30000" dirty="0" err="1"/>
              <a:t>оксикоричные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кислоты в пересчете на </a:t>
            </a:r>
            <a:r>
              <a:rPr lang="ru-RU" sz="1400" baseline="30000" dirty="0" err="1"/>
              <a:t>цикориевую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кислоту)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5799671" y="2939144"/>
            <a:ext cx="1245809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25,1</a:t>
            </a:r>
          </a:p>
          <a:p>
            <a:pPr algn="l"/>
            <a:r>
              <a:rPr lang="ru-RU" sz="1400" baseline="30000" dirty="0"/>
              <a:t>1</a:t>
            </a:r>
          </a:p>
          <a:p>
            <a:pPr algn="l"/>
            <a:r>
              <a:rPr lang="ru-RU" sz="1400" baseline="30000" dirty="0"/>
              <a:t>18,25</a:t>
            </a:r>
          </a:p>
          <a:p>
            <a:pPr algn="l"/>
            <a:r>
              <a:rPr lang="ru-RU" sz="1400" baseline="30000" dirty="0"/>
              <a:t>90</a:t>
            </a:r>
          </a:p>
          <a:p>
            <a:pPr algn="l"/>
            <a:r>
              <a:rPr lang="ru-RU" sz="1400" baseline="30000" dirty="0"/>
              <a:t>4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7" name="Название 1"/>
          <p:cNvSpPr txBox="1">
            <a:spLocks/>
          </p:cNvSpPr>
          <p:nvPr/>
        </p:nvSpPr>
        <p:spPr>
          <a:xfrm>
            <a:off x="7045475" y="2939144"/>
            <a:ext cx="1820332" cy="187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167,3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30,4</a:t>
            </a:r>
          </a:p>
          <a:p>
            <a:pPr algn="l"/>
            <a:r>
              <a:rPr lang="ru-RU" sz="1400" baseline="30000" dirty="0"/>
              <a:t>-</a:t>
            </a:r>
          </a:p>
          <a:p>
            <a:pPr algn="l"/>
            <a:r>
              <a:rPr lang="ru-RU" sz="1400" baseline="30000" dirty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8" name="Название 1"/>
          <p:cNvSpPr txBox="1">
            <a:spLocks/>
          </p:cNvSpPr>
          <p:nvPr/>
        </p:nvSpPr>
        <p:spPr>
          <a:xfrm>
            <a:off x="2665589" y="5210482"/>
            <a:ext cx="1716714" cy="1139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СЕКСУАЛЬНЫЙ ТОНИК</a:t>
            </a: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«ESSENTIALS.</a:t>
            </a:r>
            <a:br>
              <a:rPr lang="ru-RU" sz="1600" b="1" baseline="30000" dirty="0">
                <a:solidFill>
                  <a:srgbClr val="204E80"/>
                </a:solidFill>
              </a:rPr>
            </a:br>
            <a:r>
              <a:rPr lang="ru-RU" sz="1600" b="1" baseline="30000" dirty="0">
                <a:solidFill>
                  <a:srgbClr val="204E80"/>
                </a:solidFill>
              </a:rPr>
              <a:t>ЙОХИМБЕ И СИБИРСКИЙ ЖЕНЬШЕНЬ»</a:t>
            </a:r>
          </a:p>
          <a:p>
            <a:pPr algn="l"/>
            <a:endParaRPr lang="ru-RU" sz="1600" b="1" baseline="30000" dirty="0">
              <a:solidFill>
                <a:srgbClr val="204E8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204E80"/>
                </a:solidFill>
              </a:rPr>
              <a:t>1 КАПСУЛА</a:t>
            </a:r>
          </a:p>
        </p:txBody>
      </p:sp>
      <p:sp>
        <p:nvSpPr>
          <p:cNvPr id="19" name="Название 1"/>
          <p:cNvSpPr txBox="1">
            <a:spLocks/>
          </p:cNvSpPr>
          <p:nvPr/>
        </p:nvSpPr>
        <p:spPr>
          <a:xfrm>
            <a:off x="4380274" y="5210482"/>
            <a:ext cx="1399449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 err="1"/>
              <a:t>Йохимбин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20" name="Название 1"/>
          <p:cNvSpPr txBox="1">
            <a:spLocks/>
          </p:cNvSpPr>
          <p:nvPr/>
        </p:nvSpPr>
        <p:spPr>
          <a:xfrm>
            <a:off x="5799671" y="5210482"/>
            <a:ext cx="1245809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7,4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21" name="Название 1"/>
          <p:cNvSpPr txBox="1">
            <a:spLocks/>
          </p:cNvSpPr>
          <p:nvPr/>
        </p:nvSpPr>
        <p:spPr>
          <a:xfrm>
            <a:off x="7045475" y="5210482"/>
            <a:ext cx="1820332" cy="80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 smtClean="0"/>
              <a:t>-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2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2410973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204E80"/>
                </a:solidFill>
              </a:rPr>
              <a:t>НЕОБХОДИМ</a:t>
            </a:r>
            <a:r>
              <a:rPr lang="ru-RU" sz="6000" b="1" dirty="0" smtClean="0">
                <a:solidFill>
                  <a:srgbClr val="204E80"/>
                </a:solidFill>
              </a:rPr>
              <a:t/>
            </a:r>
            <a:br>
              <a:rPr lang="ru-RU" sz="6000" b="1" dirty="0" smtClean="0">
                <a:solidFill>
                  <a:srgbClr val="204E80"/>
                </a:solidFill>
              </a:rPr>
            </a:br>
            <a:r>
              <a:rPr lang="en-GB" sz="2400" dirty="0" err="1">
                <a:solidFill>
                  <a:srgbClr val="204E80"/>
                </a:solidFill>
              </a:rPr>
              <a:t>мужчинам</a:t>
            </a:r>
            <a:r>
              <a:rPr lang="en-GB" sz="2400" dirty="0">
                <a:solidFill>
                  <a:srgbClr val="204E80"/>
                </a:solidFill>
              </a:rPr>
              <a:t>, </a:t>
            </a:r>
            <a:r>
              <a:rPr lang="en-GB" sz="2400" dirty="0" err="1">
                <a:solidFill>
                  <a:srgbClr val="204E80"/>
                </a:solidFill>
              </a:rPr>
              <a:t>отдающим</a:t>
            </a:r>
            <a:r>
              <a:rPr lang="en-GB" sz="2400" dirty="0">
                <a:solidFill>
                  <a:srgbClr val="204E80"/>
                </a:solidFill>
              </a:rPr>
              <a:t/>
            </a:r>
            <a:br>
              <a:rPr lang="en-GB" sz="2400" dirty="0">
                <a:solidFill>
                  <a:srgbClr val="204E80"/>
                </a:solidFill>
              </a:rPr>
            </a:br>
            <a:r>
              <a:rPr lang="en-GB" sz="2400" dirty="0" err="1">
                <a:solidFill>
                  <a:srgbClr val="204E80"/>
                </a:solidFill>
              </a:rPr>
              <a:t>работе</a:t>
            </a:r>
            <a:r>
              <a:rPr lang="en-GB" sz="2400" dirty="0">
                <a:solidFill>
                  <a:srgbClr val="204E80"/>
                </a:solidFill>
              </a:rPr>
              <a:t> </a:t>
            </a:r>
            <a:r>
              <a:rPr lang="en-GB" sz="2400" dirty="0" err="1">
                <a:solidFill>
                  <a:srgbClr val="204E80"/>
                </a:solidFill>
              </a:rPr>
              <a:t>все</a:t>
            </a:r>
            <a:r>
              <a:rPr lang="en-GB" sz="2400" dirty="0">
                <a:solidFill>
                  <a:srgbClr val="204E80"/>
                </a:solidFill>
              </a:rPr>
              <a:t> </a:t>
            </a:r>
            <a:r>
              <a:rPr lang="en-GB" sz="2400" dirty="0" err="1">
                <a:solidFill>
                  <a:srgbClr val="204E80"/>
                </a:solidFill>
              </a:rPr>
              <a:t>силы</a:t>
            </a:r>
            <a:r>
              <a:rPr lang="en-GB" sz="2400" dirty="0">
                <a:solidFill>
                  <a:srgbClr val="204E80"/>
                </a:solidFill>
              </a:rPr>
              <a:t>.</a:t>
            </a:r>
            <a:r>
              <a:rPr lang="ru-RU" sz="2400" dirty="0">
                <a:solidFill>
                  <a:srgbClr val="204E80"/>
                </a:solidFill>
              </a:rPr>
              <a:t/>
            </a:r>
            <a:br>
              <a:rPr lang="ru-RU" sz="2400" dirty="0">
                <a:solidFill>
                  <a:srgbClr val="204E80"/>
                </a:solidFill>
              </a:rPr>
            </a:br>
            <a:r>
              <a:rPr lang="ru-RU" sz="2400" dirty="0">
                <a:solidFill>
                  <a:srgbClr val="204E8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552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558689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204E80"/>
                </a:solidFill>
              </a:rPr>
              <a:t>MEN’S BOX: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БЫТЬ НАСТОЯЩИМ МУЖЧИНОЙ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НИКОГДА НЕ ПОЗДНО.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ДАЖЕ ПОСЛЕ ТЯЖЕЛОГО</a:t>
            </a:r>
            <a:br>
              <a:rPr lang="ru-RU" sz="3600" b="1" baseline="30000" dirty="0">
                <a:solidFill>
                  <a:srgbClr val="204E80"/>
                </a:solidFill>
              </a:rPr>
            </a:br>
            <a:r>
              <a:rPr lang="ru-RU" sz="3600" b="1" baseline="30000" dirty="0">
                <a:solidFill>
                  <a:srgbClr val="204E80"/>
                </a:solidFill>
              </a:rPr>
              <a:t>РАБОЧЕГО ДНЯ.</a:t>
            </a:r>
          </a:p>
        </p:txBody>
      </p:sp>
    </p:spTree>
    <p:extLst>
      <p:ext uri="{BB962C8B-B14F-4D97-AF65-F5344CB8AC3E}">
        <p14:creationId xmlns:p14="http://schemas.microsoft.com/office/powerpoint/2010/main" val="1144614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438493"/>
                </a:solidFill>
              </a:rPr>
              <a:t>БЕСПОКОИТ,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840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можешь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сосредоточиться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Часто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теряешь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Забываешь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простые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вещи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Медленно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соображаешь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концу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дня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Порой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затрудняешься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сложить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2+2»?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4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1094998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438493"/>
                </a:solidFill>
              </a:rPr>
              <a:t>СОВЕРШИ</a:t>
            </a:r>
            <a:br>
              <a:rPr lang="ru-RU" sz="3200" b="1" baseline="30000" dirty="0">
                <a:solidFill>
                  <a:srgbClr val="438493"/>
                </a:solidFill>
              </a:rPr>
            </a:br>
            <a:r>
              <a:rPr lang="ru-RU" sz="3200" b="1" baseline="30000" dirty="0">
                <a:solidFill>
                  <a:srgbClr val="438493"/>
                </a:solidFill>
              </a:rPr>
              <a:t>ИНТЕЛЛЕКТУАЛЬНЫЙ</a:t>
            </a:r>
            <a:br>
              <a:rPr lang="ru-RU" sz="3200" b="1" baseline="30000" dirty="0">
                <a:solidFill>
                  <a:srgbClr val="438493"/>
                </a:solidFill>
              </a:rPr>
            </a:br>
            <a:r>
              <a:rPr lang="ru-RU" sz="3200" b="1" baseline="30000" dirty="0">
                <a:solidFill>
                  <a:srgbClr val="438493"/>
                </a:solidFill>
              </a:rPr>
              <a:t>ПРОРЫВ!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701142"/>
            <a:ext cx="4103919" cy="222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IQ-СТИМУЛЯТОР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ЭНЕРГЕТИЧЕСКИЙ КОКТЕЙЛЬ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клеток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мозга: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А, Е и С</a:t>
            </a:r>
          </a:p>
          <a:p>
            <a:pPr algn="l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память, концентрация внимания: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экстракты гинкго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билоба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готу колы</a:t>
            </a:r>
          </a:p>
          <a:p>
            <a:pPr algn="l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Питание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клеток мозга и ускорение его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работы: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омега-3 кислот</a:t>
            </a:r>
          </a:p>
        </p:txBody>
      </p:sp>
    </p:spTree>
    <p:extLst>
      <p:ext uri="{BB962C8B-B14F-4D97-AF65-F5344CB8AC3E}">
        <p14:creationId xmlns:p14="http://schemas.microsoft.com/office/powerpoint/2010/main" val="5125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314371" y="920902"/>
            <a:ext cx="4829629" cy="1470025"/>
          </a:xfrm>
        </p:spPr>
        <p:txBody>
          <a:bodyPr/>
          <a:lstStyle/>
          <a:p>
            <a:pPr algn="l"/>
            <a:r>
              <a:rPr lang="ru-RU" b="1" baseline="30000" dirty="0" smtClean="0">
                <a:solidFill>
                  <a:srgbClr val="81B509"/>
                </a:solidFill>
              </a:rPr>
              <a:t>ПРОДУКТОВ</a:t>
            </a:r>
            <a:r>
              <a:rPr lang="ru-RU" b="1" baseline="30000" dirty="0" smtClean="0"/>
              <a:t/>
            </a:r>
            <a:br>
              <a:rPr lang="ru-RU" b="1" baseline="30000" dirty="0" smtClean="0"/>
            </a:br>
            <a: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ЕЖЕДНЕВНОГО</a:t>
            </a:r>
            <a:b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УПОТРЕБЛЕНИЯ</a:t>
            </a:r>
            <a:endParaRPr lang="ru-RU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438493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438493"/>
                </a:solidFill>
              </a:rPr>
            </a:br>
            <a:r>
              <a:rPr lang="ru-RU" sz="2800" b="1" baseline="30000" dirty="0">
                <a:solidFill>
                  <a:srgbClr val="438493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2295529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IQ-СТИМУЛЯТОР 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«ESSENTIALS.</a:t>
            </a:r>
            <a:br>
              <a:rPr lang="ru-RU" sz="1600" b="1" baseline="30000" dirty="0">
                <a:solidFill>
                  <a:srgbClr val="438493"/>
                </a:solidFill>
              </a:rPr>
            </a:br>
            <a:r>
              <a:rPr lang="ru-RU" sz="1600" b="1" baseline="30000" dirty="0">
                <a:solidFill>
                  <a:srgbClr val="438493"/>
                </a:solidFill>
              </a:rPr>
              <a:t>ГИНКГО БИЛОБА И 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БАЙКАЛЬСКИЙ ШЛЕМНИК»</a:t>
            </a:r>
          </a:p>
          <a:p>
            <a:pPr algn="l"/>
            <a:endParaRPr lang="ru-RU" sz="1600" b="1" baseline="30000" dirty="0">
              <a:solidFill>
                <a:srgbClr val="438493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1 КАПСУЛА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2295529"/>
            <a:ext cx="1399449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Е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Флавоноиды</a:t>
            </a:r>
            <a:r>
              <a:rPr lang="ru-RU" sz="1400" baseline="30000" dirty="0"/>
              <a:t/>
            </a:r>
            <a:br>
              <a:rPr lang="ru-RU" sz="1400" baseline="30000" dirty="0"/>
            </a:br>
            <a:r>
              <a:rPr lang="ru-RU" sz="1400" baseline="30000" dirty="0"/>
              <a:t>(в пересчете</a:t>
            </a:r>
            <a:br>
              <a:rPr lang="ru-RU" sz="1400" baseline="30000" dirty="0"/>
            </a:br>
            <a:r>
              <a:rPr lang="ru-RU" sz="1400" baseline="30000" dirty="0"/>
              <a:t>на </a:t>
            </a:r>
            <a:r>
              <a:rPr lang="ru-RU" sz="1400" baseline="30000" dirty="0" err="1"/>
              <a:t>байкалин</a:t>
            </a:r>
            <a:r>
              <a:rPr lang="ru-RU" sz="1400" baseline="30000" dirty="0"/>
              <a:t>), </a:t>
            </a:r>
          </a:p>
          <a:p>
            <a:pPr algn="l"/>
            <a:r>
              <a:rPr lang="ru-RU" sz="1400" baseline="30000" dirty="0" err="1"/>
              <a:t>Флавоногликозиды</a:t>
            </a:r>
            <a:r>
              <a:rPr lang="ru-RU" sz="1400" baseline="30000" dirty="0"/>
              <a:t> 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2295529"/>
            <a:ext cx="1245809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0,6</a:t>
            </a:r>
          </a:p>
          <a:p>
            <a:pPr algn="l"/>
            <a:r>
              <a:rPr lang="ru-RU" sz="1400" baseline="30000" dirty="0"/>
              <a:t>19</a:t>
            </a:r>
          </a:p>
          <a:p>
            <a:pPr algn="l"/>
            <a:r>
              <a:rPr lang="ru-RU" sz="1400" baseline="30000" dirty="0"/>
              <a:t>124</a:t>
            </a:r>
          </a:p>
          <a:p>
            <a:pPr algn="l"/>
            <a:r>
              <a:rPr lang="ru-RU" sz="1400" baseline="30000" dirty="0"/>
              <a:t>77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21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2295529"/>
            <a:ext cx="1820332" cy="1707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68</a:t>
            </a:r>
          </a:p>
          <a:p>
            <a:pPr algn="l"/>
            <a:r>
              <a:rPr lang="ru-RU" sz="1400" baseline="30000" dirty="0"/>
              <a:t>127</a:t>
            </a:r>
          </a:p>
          <a:p>
            <a:pPr algn="l"/>
            <a:r>
              <a:rPr lang="ru-RU" sz="1400" baseline="30000" dirty="0"/>
              <a:t>137</a:t>
            </a:r>
          </a:p>
          <a:p>
            <a:pPr algn="l"/>
            <a:r>
              <a:rPr lang="ru-RU" sz="1400" baseline="30000" dirty="0"/>
              <a:t>31</a:t>
            </a:r>
          </a:p>
          <a:p>
            <a:pPr algn="l"/>
            <a:endParaRPr lang="ru-RU" sz="1400" baseline="30000" dirty="0"/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200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4393770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КОМПЛЕКС</a:t>
            </a:r>
            <a:br>
              <a:rPr lang="ru-RU" sz="1600" b="1" baseline="30000" dirty="0">
                <a:solidFill>
                  <a:srgbClr val="438493"/>
                </a:solidFill>
              </a:rPr>
            </a:br>
            <a:r>
              <a:rPr lang="ru-RU" sz="1600" b="1" baseline="30000" dirty="0">
                <a:solidFill>
                  <a:srgbClr val="438493"/>
                </a:solidFill>
              </a:rPr>
              <a:t>ОМЕГА-3 КИСЛОТ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«ТРИМЕГАВИТАЛ.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СИБИРСКИЙ ЛЕН</a:t>
            </a: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И ОМЕГА-3»</a:t>
            </a:r>
          </a:p>
          <a:p>
            <a:pPr algn="l"/>
            <a:endParaRPr lang="ru-RU" sz="1600" b="1" baseline="30000" dirty="0">
              <a:solidFill>
                <a:srgbClr val="438493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438493"/>
                </a:solidFill>
              </a:rPr>
              <a:t>1 КАПСУЛА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362617"/>
            <a:ext cx="1534297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ПНЖК омега-3                      </a:t>
            </a:r>
          </a:p>
          <a:p>
            <a:pPr algn="l"/>
            <a:r>
              <a:rPr lang="ru-RU" sz="1400" baseline="30000" dirty="0"/>
              <a:t>Витамин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362617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Масса,</a:t>
            </a:r>
          </a:p>
          <a:p>
            <a:pPr algn="l"/>
            <a:r>
              <a:rPr lang="ru-RU" sz="1400" b="1" baseline="30000" dirty="0"/>
              <a:t>мг      </a:t>
            </a:r>
            <a:r>
              <a:rPr lang="ru-RU" sz="1400" baseline="30000" dirty="0"/>
              <a:t>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375</a:t>
            </a:r>
          </a:p>
          <a:p>
            <a:pPr algn="l"/>
            <a:r>
              <a:rPr lang="ru-RU" sz="1400" baseline="30000" dirty="0"/>
              <a:t>4,9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362617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18,8</a:t>
            </a:r>
          </a:p>
          <a:p>
            <a:pPr algn="l"/>
            <a:r>
              <a:rPr lang="ru-RU" sz="1400" baseline="30000" dirty="0"/>
              <a:t>32,4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9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438493"/>
                </a:solidFill>
              </a:rPr>
              <a:t>НЕОБХОДИМ</a:t>
            </a:r>
            <a:r>
              <a:rPr lang="ru-RU" sz="6000" b="1" dirty="0" smtClean="0">
                <a:solidFill>
                  <a:srgbClr val="438493"/>
                </a:solidFill>
              </a:rPr>
              <a:t/>
            </a:r>
            <a:br>
              <a:rPr lang="ru-RU" sz="6000" b="1" dirty="0" smtClean="0">
                <a:solidFill>
                  <a:srgbClr val="438493"/>
                </a:solidFill>
              </a:rPr>
            </a:br>
            <a:r>
              <a:rPr lang="en-GB" sz="2400" dirty="0" err="1">
                <a:solidFill>
                  <a:srgbClr val="438493"/>
                </a:solidFill>
              </a:rPr>
              <a:t>тем</a:t>
            </a:r>
            <a:r>
              <a:rPr lang="en-GB" sz="2400" dirty="0">
                <a:solidFill>
                  <a:srgbClr val="438493"/>
                </a:solidFill>
              </a:rPr>
              <a:t>, </a:t>
            </a:r>
            <a:r>
              <a:rPr lang="en-GB" sz="2400" dirty="0" err="1">
                <a:solidFill>
                  <a:srgbClr val="438493"/>
                </a:solidFill>
              </a:rPr>
              <a:t>кому</a:t>
            </a:r>
            <a:r>
              <a:rPr lang="en-GB" sz="2400" dirty="0">
                <a:solidFill>
                  <a:srgbClr val="438493"/>
                </a:solidFill>
              </a:rPr>
              <a:t> </a:t>
            </a:r>
            <a:r>
              <a:rPr lang="en-GB" sz="2400" dirty="0" err="1">
                <a:solidFill>
                  <a:srgbClr val="438493"/>
                </a:solidFill>
              </a:rPr>
              <a:t>нужна</a:t>
            </a:r>
            <a:r>
              <a:rPr lang="ru-RU" sz="2400" dirty="0">
                <a:solidFill>
                  <a:srgbClr val="438493"/>
                </a:solidFill>
              </a:rPr>
              <a:t/>
            </a:r>
            <a:br>
              <a:rPr lang="ru-RU" sz="2400" dirty="0">
                <a:solidFill>
                  <a:srgbClr val="438493"/>
                </a:solidFill>
              </a:rPr>
            </a:br>
            <a:r>
              <a:rPr lang="en-GB" sz="2400" dirty="0" err="1">
                <a:solidFill>
                  <a:srgbClr val="438493"/>
                </a:solidFill>
              </a:rPr>
              <a:t>ясность</a:t>
            </a:r>
            <a:r>
              <a:rPr lang="en-GB" sz="2400" dirty="0">
                <a:solidFill>
                  <a:srgbClr val="438493"/>
                </a:solidFill>
              </a:rPr>
              <a:t>, </a:t>
            </a:r>
            <a:r>
              <a:rPr lang="en-GB" sz="2400" dirty="0" err="1">
                <a:solidFill>
                  <a:srgbClr val="438493"/>
                </a:solidFill>
              </a:rPr>
              <a:t>четкость</a:t>
            </a:r>
            <a:r>
              <a:rPr lang="ru-RU" sz="2400" dirty="0">
                <a:solidFill>
                  <a:srgbClr val="438493"/>
                </a:solidFill>
              </a:rPr>
              <a:t/>
            </a:r>
            <a:br>
              <a:rPr lang="ru-RU" sz="2400" dirty="0">
                <a:solidFill>
                  <a:srgbClr val="438493"/>
                </a:solidFill>
              </a:rPr>
            </a:br>
            <a:r>
              <a:rPr lang="en-GB" sz="2400" dirty="0" err="1">
                <a:solidFill>
                  <a:srgbClr val="438493"/>
                </a:solidFill>
              </a:rPr>
              <a:t>и</a:t>
            </a:r>
            <a:r>
              <a:rPr lang="en-GB" sz="2400" dirty="0">
                <a:solidFill>
                  <a:srgbClr val="438493"/>
                </a:solidFill>
              </a:rPr>
              <a:t> </a:t>
            </a:r>
            <a:r>
              <a:rPr lang="en-GB" sz="2400" dirty="0" err="1">
                <a:solidFill>
                  <a:srgbClr val="438493"/>
                </a:solidFill>
              </a:rPr>
              <a:t>скорость</a:t>
            </a:r>
            <a:r>
              <a:rPr lang="en-GB" sz="2400" dirty="0">
                <a:solidFill>
                  <a:srgbClr val="438493"/>
                </a:solidFill>
              </a:rPr>
              <a:t> </a:t>
            </a:r>
            <a:r>
              <a:rPr lang="en-GB" sz="2400" dirty="0" err="1">
                <a:solidFill>
                  <a:srgbClr val="438493"/>
                </a:solidFill>
              </a:rPr>
              <a:t>мышления</a:t>
            </a:r>
            <a:r>
              <a:rPr lang="en-GB" sz="2400" dirty="0">
                <a:solidFill>
                  <a:srgbClr val="438493"/>
                </a:solidFill>
              </a:rPr>
              <a:t>.</a:t>
            </a:r>
            <a:endParaRPr lang="ru-RU" sz="2400" dirty="0">
              <a:solidFill>
                <a:srgbClr val="438493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бизнесмены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ответственные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работники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бухгалтера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финансисты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преподаватели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76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776403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438493"/>
                </a:solidFill>
              </a:rPr>
              <a:t>IQ BOX:</a:t>
            </a:r>
            <a:br>
              <a:rPr lang="ru-RU" sz="3600" b="1" baseline="30000" dirty="0">
                <a:solidFill>
                  <a:srgbClr val="438493"/>
                </a:solidFill>
              </a:rPr>
            </a:br>
            <a:r>
              <a:rPr lang="ru-RU" sz="3600" b="1" baseline="30000" dirty="0">
                <a:solidFill>
                  <a:srgbClr val="438493"/>
                </a:solidFill>
              </a:rPr>
              <a:t>ТВОЙ МОЗГ НЕ ЗАБУДЕТ</a:t>
            </a:r>
            <a:br>
              <a:rPr lang="ru-RU" sz="3600" b="1" baseline="30000" dirty="0">
                <a:solidFill>
                  <a:srgbClr val="438493"/>
                </a:solidFill>
              </a:rPr>
            </a:br>
            <a:r>
              <a:rPr lang="ru-RU" sz="3600" b="1" baseline="30000" dirty="0">
                <a:solidFill>
                  <a:srgbClr val="438493"/>
                </a:solidFill>
              </a:rPr>
              <a:t>СКАЗАТЬ ТЕБЕ СПАСИБО.</a:t>
            </a:r>
          </a:p>
        </p:txBody>
      </p:sp>
    </p:spTree>
    <p:extLst>
      <p:ext uri="{BB962C8B-B14F-4D97-AF65-F5344CB8AC3E}">
        <p14:creationId xmlns:p14="http://schemas.microsoft.com/office/powerpoint/2010/main" val="348647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 smtClean="0">
                <a:solidFill>
                  <a:srgbClr val="7328A7"/>
                </a:solidFill>
              </a:rPr>
              <a:t>БЫВАЕТ, </a:t>
            </a:r>
            <a:r>
              <a:rPr lang="ru-RU" sz="6000" b="1" baseline="30000" dirty="0">
                <a:solidFill>
                  <a:srgbClr val="7328A7"/>
                </a:solidFill>
              </a:rPr>
              <a:t>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840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Утро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вечера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отвратительнее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Слишком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много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вкусной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еды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коктейлей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Жирная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пища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себе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знать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Следующий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день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потерян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несчастлив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1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1094998"/>
          </a:xfrm>
        </p:spPr>
        <p:txBody>
          <a:bodyPr>
            <a:normAutofit/>
          </a:bodyPr>
          <a:lstStyle/>
          <a:p>
            <a:pPr algn="l"/>
            <a:r>
              <a:rPr lang="ru-RU" sz="3200" b="1" baseline="30000" dirty="0">
                <a:solidFill>
                  <a:srgbClr val="7328A7"/>
                </a:solidFill>
              </a:rPr>
              <a:t>ИЗБАВЬСЯ ОТ ТОКСИНОВ, ВОССТАНОВИ ОРГАНИЗМ!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701142"/>
            <a:ext cx="4103919" cy="222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ДЕТОКС-ПРОГРАММА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 </a:t>
            </a:r>
            <a:r>
              <a:rPr lang="en-GB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АНТИОКСИДАНТОВ</a:t>
            </a:r>
            <a:r>
              <a:rPr lang="ru-RU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клеток печени, обезвреживание токсинов: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растительный комплекс</a:t>
            </a: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Бодрость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хорошее самочувствие: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Ежедневная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организма: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растительные антиоксиданты</a:t>
            </a:r>
          </a:p>
        </p:txBody>
      </p:sp>
    </p:spTree>
    <p:extLst>
      <p:ext uri="{BB962C8B-B14F-4D97-AF65-F5344CB8AC3E}">
        <p14:creationId xmlns:p14="http://schemas.microsoft.com/office/powerpoint/2010/main" val="169699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7328A7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7328A7"/>
                </a:solidFill>
              </a:rPr>
            </a:br>
            <a:r>
              <a:rPr lang="ru-RU" sz="2800" b="1" baseline="30000" dirty="0">
                <a:solidFill>
                  <a:srgbClr val="7328A7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694697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КОМПЛЕКС </a:t>
            </a:r>
            <a:br>
              <a:rPr lang="ru-RU" sz="1600" b="1" baseline="30000" dirty="0">
                <a:solidFill>
                  <a:srgbClr val="7328A7"/>
                </a:solidFill>
              </a:rPr>
            </a:br>
            <a:r>
              <a:rPr lang="ru-RU" sz="1600" b="1" baseline="30000" dirty="0">
                <a:solidFill>
                  <a:srgbClr val="7328A7"/>
                </a:solidFill>
              </a:rPr>
              <a:t>АНТИОКСИДАНТОВ </a:t>
            </a: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«ИСТОКИ ЧИСТОТЫ.</a:t>
            </a:r>
            <a:br>
              <a:rPr lang="ru-RU" sz="1600" b="1" baseline="30000" dirty="0">
                <a:solidFill>
                  <a:srgbClr val="7328A7"/>
                </a:solidFill>
              </a:rPr>
            </a:br>
            <a:r>
              <a:rPr lang="ru-RU" sz="1600" b="1" baseline="30000" dirty="0">
                <a:solidFill>
                  <a:srgbClr val="7328A7"/>
                </a:solidFill>
              </a:rPr>
              <a:t>ФОРМУЛА 3»</a:t>
            </a:r>
          </a:p>
          <a:p>
            <a:pPr algn="l"/>
            <a:endParaRPr lang="ru-RU" sz="1600" b="1" baseline="30000" dirty="0">
              <a:solidFill>
                <a:srgbClr val="7328A7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1 КАПСУЛЫ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694697"/>
            <a:ext cx="1399449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Наименование</a:t>
            </a:r>
          </a:p>
          <a:p>
            <a:pPr algn="l"/>
            <a:r>
              <a:rPr lang="ru-RU" sz="1200" b="1" baseline="30000" dirty="0"/>
              <a:t>ингредиента</a:t>
            </a:r>
            <a:r>
              <a:rPr lang="ru-RU" sz="1200" baseline="30000" dirty="0"/>
              <a:t>                                                            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Витамин С</a:t>
            </a:r>
          </a:p>
          <a:p>
            <a:pPr algn="l"/>
            <a:r>
              <a:rPr lang="ru-RU" sz="1200" baseline="30000" dirty="0"/>
              <a:t>Витамин А                              </a:t>
            </a:r>
          </a:p>
          <a:p>
            <a:pPr algn="l"/>
            <a:r>
              <a:rPr lang="ru-RU" sz="1200" baseline="30000" dirty="0"/>
              <a:t>Витамин Е</a:t>
            </a:r>
          </a:p>
          <a:p>
            <a:pPr algn="l"/>
            <a:r>
              <a:rPr lang="ru-RU" sz="1200" baseline="30000" dirty="0"/>
              <a:t>Витамин В1</a:t>
            </a:r>
          </a:p>
          <a:p>
            <a:pPr algn="l"/>
            <a:r>
              <a:rPr lang="ru-RU" sz="1200" baseline="30000" dirty="0"/>
              <a:t>Витамин В2</a:t>
            </a:r>
          </a:p>
          <a:p>
            <a:pPr algn="l"/>
            <a:r>
              <a:rPr lang="ru-RU" sz="1200" baseline="30000" dirty="0"/>
              <a:t>Витамин В6</a:t>
            </a:r>
          </a:p>
          <a:p>
            <a:pPr algn="l"/>
            <a:r>
              <a:rPr lang="ru-RU" sz="1200" baseline="30000" dirty="0"/>
              <a:t>Бета-каротин</a:t>
            </a:r>
          </a:p>
          <a:p>
            <a:pPr algn="l"/>
            <a:r>
              <a:rPr lang="ru-RU" sz="1200" baseline="30000" dirty="0" err="1"/>
              <a:t>Ликопин</a:t>
            </a:r>
            <a:r>
              <a:rPr lang="ru-RU" sz="1200" baseline="30000" dirty="0"/>
              <a:t> </a:t>
            </a:r>
          </a:p>
          <a:p>
            <a:pPr algn="l"/>
            <a:r>
              <a:rPr lang="ru-RU" sz="1200" baseline="30000" dirty="0"/>
              <a:t>Цинк</a:t>
            </a:r>
          </a:p>
          <a:p>
            <a:pPr algn="l"/>
            <a:r>
              <a:rPr lang="ru-RU" sz="1200" baseline="30000" dirty="0"/>
              <a:t>Медь  </a:t>
            </a:r>
          </a:p>
          <a:p>
            <a:pPr algn="l"/>
            <a:r>
              <a:rPr lang="ru-RU" sz="1200" baseline="30000" dirty="0"/>
              <a:t>Йод</a:t>
            </a:r>
          </a:p>
          <a:p>
            <a:pPr algn="l"/>
            <a:r>
              <a:rPr lang="ru-RU" sz="1200" baseline="30000" dirty="0"/>
              <a:t>Марганец</a:t>
            </a:r>
          </a:p>
          <a:p>
            <a:pPr algn="l"/>
            <a:r>
              <a:rPr lang="ru-RU" sz="1200" baseline="30000" dirty="0"/>
              <a:t>Селен</a:t>
            </a:r>
          </a:p>
          <a:p>
            <a:pPr algn="l"/>
            <a:r>
              <a:rPr lang="ru-RU" sz="1200" baseline="30000" dirty="0"/>
              <a:t>Хром</a:t>
            </a:r>
          </a:p>
          <a:p>
            <a:pPr algn="l"/>
            <a:r>
              <a:rPr lang="ru-RU" sz="1200" baseline="30000" dirty="0" err="1"/>
              <a:t>Дигидрокверцитин</a:t>
            </a:r>
            <a:endParaRPr lang="ru-RU" sz="1200" baseline="30000" dirty="0"/>
          </a:p>
          <a:p>
            <a:pPr algn="l"/>
            <a:r>
              <a:rPr lang="ru-RU" sz="1200" baseline="30000" dirty="0"/>
              <a:t>Рутин</a:t>
            </a:r>
          </a:p>
          <a:p>
            <a:pPr algn="l"/>
            <a:r>
              <a:rPr lang="ru-RU" sz="1200" baseline="30000" dirty="0"/>
              <a:t>Антоцианы </a:t>
            </a:r>
          </a:p>
          <a:p>
            <a:pPr algn="l"/>
            <a:r>
              <a:rPr lang="ru-RU" sz="1200" baseline="30000" dirty="0"/>
              <a:t>Танины</a:t>
            </a:r>
          </a:p>
          <a:p>
            <a:pPr algn="l"/>
            <a:r>
              <a:rPr lang="ru-RU" sz="1200" baseline="30000" dirty="0"/>
              <a:t>Полифенолы</a:t>
            </a:r>
            <a:br>
              <a:rPr lang="ru-RU" sz="1200" baseline="30000" dirty="0"/>
            </a:br>
            <a:r>
              <a:rPr lang="ru-RU" sz="1200" baseline="30000" dirty="0"/>
              <a:t>(в пересчете</a:t>
            </a:r>
            <a:br>
              <a:rPr lang="ru-RU" sz="1200" baseline="30000" dirty="0"/>
            </a:br>
            <a:r>
              <a:rPr lang="ru-RU" sz="1200" baseline="30000" dirty="0"/>
              <a:t>на галловую кислоту)</a:t>
            </a:r>
          </a:p>
          <a:p>
            <a:pPr algn="l"/>
            <a:r>
              <a:rPr lang="ru-RU" sz="1200" baseline="30000" dirty="0" err="1"/>
              <a:t>Оксикоричные</a:t>
            </a:r>
            <a:r>
              <a:rPr lang="ru-RU" sz="1200" baseline="30000" dirty="0"/>
              <a:t> кислоты</a:t>
            </a:r>
          </a:p>
          <a:p>
            <a:pPr algn="l"/>
            <a:r>
              <a:rPr lang="ru-RU" sz="1200" baseline="30000" dirty="0"/>
              <a:t>Катехины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694697"/>
            <a:ext cx="1245809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Масса,</a:t>
            </a:r>
          </a:p>
          <a:p>
            <a:pPr algn="l"/>
            <a:r>
              <a:rPr lang="ru-RU" sz="1200" b="1" baseline="30000" dirty="0"/>
              <a:t>мг      </a:t>
            </a:r>
            <a:r>
              <a:rPr lang="ru-RU" sz="1200" baseline="30000" dirty="0"/>
              <a:t> 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35</a:t>
            </a:r>
          </a:p>
          <a:p>
            <a:pPr algn="l"/>
            <a:r>
              <a:rPr lang="ru-RU" sz="1200" baseline="30000" dirty="0"/>
              <a:t>0,33</a:t>
            </a:r>
          </a:p>
          <a:p>
            <a:pPr algn="l"/>
            <a:r>
              <a:rPr lang="ru-RU" sz="1200" baseline="30000" dirty="0"/>
              <a:t>12</a:t>
            </a:r>
          </a:p>
          <a:p>
            <a:pPr algn="l"/>
            <a:r>
              <a:rPr lang="ru-RU" sz="1200" baseline="30000" dirty="0"/>
              <a:t>0,95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2</a:t>
            </a:r>
          </a:p>
          <a:p>
            <a:pPr algn="l"/>
            <a:r>
              <a:rPr lang="ru-RU" sz="1200" baseline="30000" dirty="0"/>
              <a:t>2</a:t>
            </a:r>
          </a:p>
          <a:p>
            <a:pPr algn="l"/>
            <a:r>
              <a:rPr lang="ru-RU" sz="1200" baseline="30000" dirty="0"/>
              <a:t>6</a:t>
            </a:r>
          </a:p>
          <a:p>
            <a:pPr algn="l"/>
            <a:r>
              <a:rPr lang="ru-RU" sz="1200" baseline="30000" dirty="0"/>
              <a:t>0,5</a:t>
            </a:r>
          </a:p>
          <a:p>
            <a:pPr algn="l"/>
            <a:r>
              <a:rPr lang="ru-RU" sz="1200" baseline="30000" dirty="0"/>
              <a:t>0,05</a:t>
            </a:r>
          </a:p>
          <a:p>
            <a:pPr algn="l"/>
            <a:r>
              <a:rPr lang="ru-RU" sz="1200" baseline="30000" dirty="0"/>
              <a:t>1</a:t>
            </a:r>
          </a:p>
          <a:p>
            <a:pPr algn="l"/>
            <a:r>
              <a:rPr lang="ru-RU" sz="1200" baseline="30000" dirty="0"/>
              <a:t>0,04</a:t>
            </a:r>
          </a:p>
          <a:p>
            <a:pPr algn="l"/>
            <a:r>
              <a:rPr lang="ru-RU" sz="1200" baseline="30000" dirty="0"/>
              <a:t>0,03</a:t>
            </a:r>
          </a:p>
          <a:p>
            <a:pPr algn="l"/>
            <a:r>
              <a:rPr lang="ru-RU" sz="1200" baseline="30000" dirty="0"/>
              <a:t>4,2</a:t>
            </a:r>
          </a:p>
          <a:p>
            <a:pPr algn="l"/>
            <a:r>
              <a:rPr lang="ru-RU" sz="1200" baseline="30000" dirty="0"/>
              <a:t>25</a:t>
            </a:r>
          </a:p>
          <a:p>
            <a:pPr algn="l"/>
            <a:r>
              <a:rPr lang="ru-RU" sz="1200" baseline="30000" dirty="0"/>
              <a:t>5</a:t>
            </a:r>
          </a:p>
          <a:p>
            <a:pPr algn="l"/>
            <a:r>
              <a:rPr lang="ru-RU" sz="1200" baseline="30000" dirty="0"/>
              <a:t>90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endParaRPr lang="ru-RU" sz="1200" baseline="30000" dirty="0"/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</a:t>
            </a:r>
          </a:p>
          <a:p>
            <a:pPr algn="l"/>
            <a:r>
              <a:rPr lang="ru-RU" sz="1200" baseline="30000" dirty="0"/>
              <a:t>10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694697"/>
            <a:ext cx="1820332" cy="3252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% от рекомендуемого</a:t>
            </a:r>
          </a:p>
          <a:p>
            <a:pPr algn="l"/>
            <a:r>
              <a:rPr lang="ru-RU" sz="1200" b="1" baseline="30000" dirty="0"/>
              <a:t>суточного потребления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58,4</a:t>
            </a:r>
          </a:p>
          <a:p>
            <a:pPr algn="l"/>
            <a:r>
              <a:rPr lang="ru-RU" sz="1200" baseline="30000" dirty="0"/>
              <a:t>41,3</a:t>
            </a:r>
          </a:p>
          <a:p>
            <a:pPr algn="l"/>
            <a:r>
              <a:rPr lang="ru-RU" sz="1200" baseline="30000" dirty="0"/>
              <a:t>120</a:t>
            </a:r>
          </a:p>
          <a:p>
            <a:pPr algn="l"/>
            <a:r>
              <a:rPr lang="ru-RU" sz="1200" baseline="30000" dirty="0"/>
              <a:t>69,9</a:t>
            </a:r>
          </a:p>
          <a:p>
            <a:pPr algn="l"/>
            <a:r>
              <a:rPr lang="ru-RU" sz="1200" baseline="30000" dirty="0"/>
              <a:t>55,6</a:t>
            </a:r>
          </a:p>
          <a:p>
            <a:pPr algn="l"/>
            <a:r>
              <a:rPr lang="ru-RU" sz="1200" baseline="30000" dirty="0"/>
              <a:t>62,5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40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33,4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16,8</a:t>
            </a:r>
          </a:p>
          <a:p>
            <a:pPr algn="l"/>
            <a:r>
              <a:rPr lang="ru-RU" sz="1200" baseline="30000" dirty="0"/>
              <a:t>83,4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r>
              <a:rPr lang="ru-RU" sz="1200" baseline="30000" dirty="0"/>
              <a:t>30</a:t>
            </a:r>
          </a:p>
          <a:p>
            <a:pPr algn="l"/>
            <a:r>
              <a:rPr lang="ru-RU" sz="1200" baseline="30000" dirty="0"/>
              <a:t>10</a:t>
            </a:r>
          </a:p>
          <a:p>
            <a:pPr algn="l"/>
            <a:endParaRPr lang="ru-RU" sz="1200" baseline="30000" dirty="0"/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10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5178588"/>
            <a:ext cx="1716714" cy="1118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ДЕТОКС-ПРОГРАММА</a:t>
            </a: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«СИНХРОВИТАЛ IV»</a:t>
            </a:r>
          </a:p>
          <a:p>
            <a:pPr algn="l"/>
            <a:endParaRPr lang="ru-RU" sz="1600" b="1" baseline="30000" dirty="0">
              <a:solidFill>
                <a:srgbClr val="7328A7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7328A7"/>
                </a:solidFill>
              </a:rPr>
              <a:t>2 КАПСУЛЫ</a:t>
            </a: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5147434"/>
            <a:ext cx="1534297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Комплекс №1:</a:t>
            </a:r>
            <a:endParaRPr lang="ru-RU" sz="1200" baseline="30000" dirty="0"/>
          </a:p>
          <a:p>
            <a:pPr algn="l"/>
            <a:r>
              <a:rPr lang="ru-RU" sz="1200" baseline="30000" dirty="0" err="1"/>
              <a:t>Флаволигнаны</a:t>
            </a:r>
            <a:r>
              <a:rPr lang="ru-RU" sz="1200" baseline="30000" dirty="0"/>
              <a:t/>
            </a:r>
            <a:br>
              <a:rPr lang="ru-RU" sz="1200" baseline="30000" dirty="0"/>
            </a:br>
            <a:r>
              <a:rPr lang="ru-RU" sz="1200" baseline="30000" dirty="0"/>
              <a:t>(в пересчёте на </a:t>
            </a:r>
            <a:r>
              <a:rPr lang="ru-RU" sz="1200" baseline="30000" dirty="0" err="1"/>
              <a:t>силибинин</a:t>
            </a:r>
            <a:r>
              <a:rPr lang="ru-RU" sz="1200" baseline="30000" dirty="0"/>
              <a:t>)</a:t>
            </a:r>
          </a:p>
          <a:p>
            <a:pPr algn="l"/>
            <a:r>
              <a:rPr lang="ru-RU" sz="1200" baseline="30000" dirty="0"/>
              <a:t>Таурин</a:t>
            </a:r>
          </a:p>
          <a:p>
            <a:pPr algn="l"/>
            <a:r>
              <a:rPr lang="ru-RU" sz="1200" b="1" baseline="30000" dirty="0"/>
              <a:t>Комплекс №2:</a:t>
            </a:r>
            <a:endParaRPr lang="ru-RU" sz="1200" baseline="30000" dirty="0"/>
          </a:p>
          <a:p>
            <a:pPr algn="l"/>
            <a:r>
              <a:rPr lang="ru-RU" sz="1200" baseline="30000" dirty="0"/>
              <a:t>Таурин</a:t>
            </a:r>
          </a:p>
          <a:p>
            <a:pPr algn="l"/>
            <a:r>
              <a:rPr lang="ru-RU" sz="1200" baseline="30000" dirty="0" err="1"/>
              <a:t>Флавоноиды</a:t>
            </a:r>
            <a:endParaRPr lang="ru-RU" sz="1200" baseline="30000" dirty="0"/>
          </a:p>
          <a:p>
            <a:pPr algn="l"/>
            <a:r>
              <a:rPr lang="ru-RU" sz="1200" baseline="30000" dirty="0" err="1"/>
              <a:t>Гиперицин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5147434"/>
            <a:ext cx="1245809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33,6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233</a:t>
            </a:r>
          </a:p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480</a:t>
            </a:r>
          </a:p>
          <a:p>
            <a:pPr algn="l"/>
            <a:r>
              <a:rPr lang="ru-RU" sz="1200" baseline="30000" dirty="0"/>
              <a:t>50</a:t>
            </a:r>
          </a:p>
          <a:p>
            <a:pPr algn="l"/>
            <a:r>
              <a:rPr lang="ru-RU" sz="1200" baseline="30000" dirty="0"/>
              <a:t>1,7</a:t>
            </a:r>
            <a:endParaRPr lang="ru-RU" sz="12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5147434"/>
            <a:ext cx="1820332" cy="1142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118</a:t>
            </a:r>
          </a:p>
          <a:p>
            <a:pPr algn="l"/>
            <a:endParaRPr lang="ru-RU" sz="1200" baseline="30000" dirty="0"/>
          </a:p>
          <a:p>
            <a:pPr algn="l"/>
            <a:r>
              <a:rPr lang="ru-RU" sz="1200" baseline="30000" dirty="0"/>
              <a:t>58,2</a:t>
            </a:r>
          </a:p>
          <a:p>
            <a:pPr algn="l"/>
            <a:r>
              <a:rPr lang="ru-RU" sz="1200" b="1" baseline="30000" dirty="0"/>
              <a:t> </a:t>
            </a:r>
            <a:endParaRPr lang="ru-RU" sz="1200" baseline="30000" dirty="0"/>
          </a:p>
          <a:p>
            <a:pPr algn="l"/>
            <a:r>
              <a:rPr lang="ru-RU" sz="1200" baseline="30000" dirty="0"/>
              <a:t>120</a:t>
            </a:r>
          </a:p>
          <a:p>
            <a:pPr algn="l"/>
            <a:r>
              <a:rPr lang="ru-RU" sz="1200" baseline="30000" dirty="0"/>
              <a:t>20</a:t>
            </a:r>
          </a:p>
          <a:p>
            <a:pPr algn="l"/>
            <a:r>
              <a:rPr lang="ru-RU" sz="1200" baseline="30000" dirty="0"/>
              <a:t>56,6</a:t>
            </a:r>
            <a:endParaRPr lang="ru-RU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04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42497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 smtClean="0">
                <a:solidFill>
                  <a:srgbClr val="7328A7"/>
                </a:solidFill>
              </a:rPr>
              <a:t>НЕОБХОДИМ</a:t>
            </a:r>
            <a:r>
              <a:rPr lang="ru-RU" sz="6000" b="1" dirty="0" smtClean="0">
                <a:solidFill>
                  <a:srgbClr val="7328A7"/>
                </a:solidFill>
              </a:rPr>
              <a:t/>
            </a:r>
            <a:br>
              <a:rPr lang="ru-RU" sz="6000" b="1" dirty="0" smtClean="0">
                <a:solidFill>
                  <a:srgbClr val="7328A7"/>
                </a:solidFill>
              </a:rPr>
            </a:br>
            <a:r>
              <a:rPr lang="en-GB" sz="2400" dirty="0" err="1">
                <a:solidFill>
                  <a:srgbClr val="7328A7"/>
                </a:solidFill>
              </a:rPr>
              <a:t>любителям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застолья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и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тем</a:t>
            </a:r>
            <a:r>
              <a:rPr lang="en-GB" sz="2400" dirty="0">
                <a:solidFill>
                  <a:srgbClr val="7328A7"/>
                </a:solidFill>
              </a:rPr>
              <a:t>, </a:t>
            </a:r>
            <a:r>
              <a:rPr lang="en-GB" sz="2400" dirty="0" err="1">
                <a:solidFill>
                  <a:srgbClr val="7328A7"/>
                </a:solidFill>
              </a:rPr>
              <a:t>кто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ходит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на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вечеринки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чаще</a:t>
            </a:r>
            <a:r>
              <a:rPr lang="en-GB" sz="2400" dirty="0">
                <a:solidFill>
                  <a:srgbClr val="7328A7"/>
                </a:solidFill>
              </a:rPr>
              <a:t>, </a:t>
            </a:r>
            <a:r>
              <a:rPr lang="en-GB" sz="2400" dirty="0" err="1">
                <a:solidFill>
                  <a:srgbClr val="7328A7"/>
                </a:solidFill>
              </a:rPr>
              <a:t>чем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один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раз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в</a:t>
            </a:r>
            <a:r>
              <a:rPr lang="en-GB" sz="2400" dirty="0">
                <a:solidFill>
                  <a:srgbClr val="7328A7"/>
                </a:solidFill>
              </a:rPr>
              <a:t> </a:t>
            </a:r>
            <a:r>
              <a:rPr lang="en-GB" sz="2400" dirty="0" err="1">
                <a:solidFill>
                  <a:srgbClr val="7328A7"/>
                </a:solidFill>
              </a:rPr>
              <a:t>полгода</a:t>
            </a:r>
            <a:r>
              <a:rPr lang="en-GB" sz="2400" dirty="0">
                <a:solidFill>
                  <a:srgbClr val="7328A7"/>
                </a:solidFill>
              </a:rPr>
              <a:t>.</a:t>
            </a:r>
            <a:r>
              <a:rPr lang="ru-RU" sz="2400" dirty="0">
                <a:solidFill>
                  <a:srgbClr val="7328A7"/>
                </a:solidFill>
              </a:rPr>
              <a:t/>
            </a:r>
            <a:br>
              <a:rPr lang="ru-RU" sz="2400" dirty="0">
                <a:solidFill>
                  <a:srgbClr val="7328A7"/>
                </a:solidFill>
              </a:rPr>
            </a:br>
            <a:r>
              <a:rPr lang="ru-RU" sz="2400" dirty="0">
                <a:solidFill>
                  <a:srgbClr val="7328A7"/>
                </a:solidFill>
              </a:rPr>
              <a:t> 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3917309"/>
            <a:ext cx="4370019" cy="1114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Примечание</a:t>
            </a:r>
            <a:r>
              <a:rPr lang="en-GB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рыбалка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друзьями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день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рождения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3:12 am -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это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тоже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вечеринка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02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776403"/>
            <a:ext cx="5011058" cy="2604239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7328A7"/>
                </a:solidFill>
              </a:rPr>
              <a:t>AFTERPARTY BOX:</a:t>
            </a:r>
            <a:br>
              <a:rPr lang="ru-RU" sz="3600" b="1" baseline="30000" dirty="0">
                <a:solidFill>
                  <a:srgbClr val="7328A7"/>
                </a:solidFill>
              </a:rPr>
            </a:br>
            <a:r>
              <a:rPr lang="ru-RU" sz="3600" b="1" baseline="30000" dirty="0">
                <a:solidFill>
                  <a:srgbClr val="7328A7"/>
                </a:solidFill>
              </a:rPr>
              <a:t>ГОТОВЬ ОРГАНИЗМ К ВЕЧЕРИНКАМ ЗАРАНЕЕ - КАЖДЫЙ ДЕНЬ БУДЕТ</a:t>
            </a:r>
            <a:br>
              <a:rPr lang="ru-RU" sz="3600" b="1" baseline="30000" dirty="0">
                <a:solidFill>
                  <a:srgbClr val="7328A7"/>
                </a:solidFill>
              </a:rPr>
            </a:br>
            <a:r>
              <a:rPr lang="ru-RU" sz="3600" b="1" baseline="30000" dirty="0">
                <a:solidFill>
                  <a:srgbClr val="7328A7"/>
                </a:solidFill>
              </a:rPr>
              <a:t>КАК ПРАЗДНИК!</a:t>
            </a:r>
          </a:p>
        </p:txBody>
      </p:sp>
    </p:spTree>
    <p:extLst>
      <p:ext uri="{BB962C8B-B14F-4D97-AF65-F5344CB8AC3E}">
        <p14:creationId xmlns:p14="http://schemas.microsoft.com/office/powerpoint/2010/main" val="1967971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040086" y="1170626"/>
            <a:ext cx="3474962" cy="1369374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ПРОСТАЯ</a:t>
            </a:r>
            <a:br>
              <a:rPr lang="ru-RU" sz="6600" b="1" baseline="30000" dirty="0" smtClean="0">
                <a:solidFill>
                  <a:srgbClr val="81B509"/>
                </a:solidFill>
              </a:rPr>
            </a:br>
            <a:r>
              <a:rPr lang="ru-RU" sz="6600" b="1" baseline="30000" dirty="0" smtClean="0">
                <a:solidFill>
                  <a:srgbClr val="81B509"/>
                </a:solidFill>
              </a:rPr>
              <a:t>ФОРМА</a:t>
            </a:r>
            <a:endParaRPr lang="ru-RU" sz="6600" b="1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0085" y="4490955"/>
            <a:ext cx="3777343" cy="1338950"/>
          </a:xfrm>
        </p:spPr>
        <p:txBody>
          <a:bodyPr anchor="t">
            <a:normAutofit/>
          </a:bodyPr>
          <a:lstStyle/>
          <a:p>
            <a:pPr algn="l"/>
            <a:r>
              <a:rPr lang="ru-RU" sz="3600" baseline="30000" dirty="0"/>
              <a:t>ВСЕ НЕОБХОДИМОЕ –</a:t>
            </a:r>
            <a:br>
              <a:rPr lang="ru-RU" sz="3600" baseline="30000" dirty="0"/>
            </a:br>
            <a:r>
              <a:rPr lang="ru-RU" sz="3600" baseline="30000" dirty="0"/>
              <a:t>В ОДНОМ ПАКЕТИКЕ.</a:t>
            </a:r>
          </a:p>
        </p:txBody>
      </p:sp>
    </p:spTree>
    <p:extLst>
      <p:ext uri="{BB962C8B-B14F-4D97-AF65-F5344CB8AC3E}">
        <p14:creationId xmlns:p14="http://schemas.microsoft.com/office/powerpoint/2010/main" val="193118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040086" y="1170626"/>
            <a:ext cx="3474962" cy="2252326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ПРОСТОЕ ПРАВИЛО ПРИЕМА: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7225" y="4107526"/>
            <a:ext cx="2471062" cy="81885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ru-RU" sz="3600" baseline="30000" dirty="0"/>
              <a:t>ОДИН ПАКЕТИК</a:t>
            </a:r>
            <a:br>
              <a:rPr lang="ru-RU" sz="3600" baseline="30000" dirty="0"/>
            </a:br>
            <a:r>
              <a:rPr lang="ru-RU" sz="3600" baseline="30000" dirty="0"/>
              <a:t>ПО УТРАМ.</a:t>
            </a:r>
          </a:p>
        </p:txBody>
      </p:sp>
    </p:spTree>
    <p:extLst>
      <p:ext uri="{BB962C8B-B14F-4D97-AF65-F5344CB8AC3E}">
        <p14:creationId xmlns:p14="http://schemas.microsoft.com/office/powerpoint/2010/main" val="42867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FF6600"/>
                </a:solidFill>
              </a:rPr>
              <a:t>ЧУВСТВУЕШЬ,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408377"/>
            <a:ext cx="5011058" cy="1617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просыпаешься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утрам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Выдыхаешься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концу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дня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Опускаешь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руки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середине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сил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пахать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дальше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Батарейки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нуле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0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592562" y="1855313"/>
            <a:ext cx="3474962" cy="1369374"/>
          </a:xfrm>
        </p:spPr>
        <p:txBody>
          <a:bodyPr anchor="t">
            <a:noAutofit/>
          </a:bodyPr>
          <a:lstStyle/>
          <a:p>
            <a:pPr algn="l"/>
            <a:r>
              <a:rPr lang="ru-RU" sz="6600" b="1" baseline="30000" dirty="0" smtClean="0">
                <a:solidFill>
                  <a:srgbClr val="81B509"/>
                </a:solidFill>
              </a:rPr>
              <a:t>ПРОСТАЯ</a:t>
            </a:r>
            <a:br>
              <a:rPr lang="ru-RU" sz="6600" b="1" baseline="30000" dirty="0" smtClean="0">
                <a:solidFill>
                  <a:srgbClr val="81B509"/>
                </a:solidFill>
              </a:rPr>
            </a:br>
            <a:r>
              <a:rPr lang="ru-RU" sz="6600" b="1" baseline="30000" dirty="0" smtClean="0">
                <a:solidFill>
                  <a:srgbClr val="81B509"/>
                </a:solidFill>
              </a:rPr>
              <a:t>ЭКОНОМИЯ: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2562" y="3329813"/>
            <a:ext cx="4031343" cy="1629236"/>
          </a:xfrm>
        </p:spPr>
        <p:txBody>
          <a:bodyPr anchor="t">
            <a:noAutofit/>
          </a:bodyPr>
          <a:lstStyle/>
          <a:p>
            <a:pPr algn="l"/>
            <a:r>
              <a:rPr lang="ru-RU" sz="6000" baseline="30000" dirty="0"/>
              <a:t>ОТ </a:t>
            </a:r>
            <a:r>
              <a:rPr lang="ru-RU" sz="6000" b="1" baseline="30000" dirty="0">
                <a:solidFill>
                  <a:srgbClr val="FF6600"/>
                </a:solidFill>
              </a:rPr>
              <a:t>20</a:t>
            </a:r>
            <a:r>
              <a:rPr lang="ru-RU" sz="6000" baseline="30000" dirty="0"/>
              <a:t> РУБЛЕЙ*</a:t>
            </a:r>
          </a:p>
          <a:p>
            <a:pPr algn="l"/>
            <a:r>
              <a:rPr lang="ru-RU" sz="6000" baseline="30000" dirty="0"/>
              <a:t>В ДЕНЬ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92562" y="5144098"/>
            <a:ext cx="3777343" cy="6374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aseline="30000" dirty="0"/>
              <a:t>* Стоимость суточного приема БАД </a:t>
            </a:r>
            <a:r>
              <a:rPr lang="ru-RU" sz="2000" baseline="30000" dirty="0" err="1"/>
              <a:t>Energy</a:t>
            </a:r>
            <a:r>
              <a:rPr lang="ru-RU" sz="2000" baseline="30000" dirty="0"/>
              <a:t> </a:t>
            </a:r>
            <a:r>
              <a:rPr lang="ru-RU" sz="2000" baseline="30000" dirty="0" err="1"/>
              <a:t>Box</a:t>
            </a:r>
            <a:r>
              <a:rPr lang="ru-RU" sz="2000" baseline="30000" dirty="0"/>
              <a:t> </a:t>
            </a:r>
            <a:r>
              <a:rPr lang="ru-RU" sz="2000" baseline="30000" dirty="0" err="1"/>
              <a:t>c</a:t>
            </a:r>
            <a:r>
              <a:rPr lang="ru-RU" sz="2000" baseline="30000" dirty="0"/>
              <a:t> учетом клиентской скидки 25%.</a:t>
            </a:r>
          </a:p>
        </p:txBody>
      </p:sp>
    </p:spTree>
    <p:extLst>
      <p:ext uri="{BB962C8B-B14F-4D97-AF65-F5344CB8AC3E}">
        <p14:creationId xmlns:p14="http://schemas.microsoft.com/office/powerpoint/2010/main" val="682447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403325" y="2472168"/>
            <a:ext cx="4370008" cy="1369374"/>
          </a:xfrm>
        </p:spPr>
        <p:txBody>
          <a:bodyPr anchor="t">
            <a:noAutofit/>
          </a:bodyPr>
          <a:lstStyle/>
          <a:p>
            <a:r>
              <a:rPr lang="ru-RU" sz="6600" b="1" baseline="30000" dirty="0" smtClean="0">
                <a:solidFill>
                  <a:srgbClr val="81B509"/>
                </a:solidFill>
              </a:rPr>
              <a:t>ПЯТЬ СЕКУНД</a:t>
            </a:r>
            <a:br>
              <a:rPr lang="ru-RU" sz="6600" b="1" baseline="30000" dirty="0" smtClean="0">
                <a:solidFill>
                  <a:srgbClr val="81B509"/>
                </a:solidFill>
              </a:rPr>
            </a:br>
            <a:r>
              <a:rPr lang="ru-RU" sz="6600" b="1" baseline="30000" dirty="0" smtClean="0">
                <a:solidFill>
                  <a:srgbClr val="81B509"/>
                </a:solidFill>
              </a:rPr>
              <a:t>КАЖДОЕ УТРО</a:t>
            </a:r>
            <a:endParaRPr lang="ru-RU" sz="6600" b="1" dirty="0">
              <a:solidFill>
                <a:srgbClr val="81B50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5704" y="3873878"/>
            <a:ext cx="3777343" cy="1387552"/>
          </a:xfrm>
        </p:spPr>
        <p:txBody>
          <a:bodyPr anchor="t">
            <a:normAutofit/>
          </a:bodyPr>
          <a:lstStyle/>
          <a:p>
            <a:r>
              <a:rPr lang="ru-RU" sz="4400" baseline="30000" dirty="0"/>
              <a:t>ЧТОБЫ СДЕЛАТЬ</a:t>
            </a:r>
          </a:p>
          <a:p>
            <a:r>
              <a:rPr lang="ru-RU" sz="4400" baseline="30000" dirty="0"/>
              <a:t>ДЕНЬ ЛУЧШЕ.</a:t>
            </a:r>
          </a:p>
        </p:txBody>
      </p:sp>
    </p:spTree>
    <p:extLst>
      <p:ext uri="{BB962C8B-B14F-4D97-AF65-F5344CB8AC3E}">
        <p14:creationId xmlns:p14="http://schemas.microsoft.com/office/powerpoint/2010/main" val="2445070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18848" y="1508219"/>
            <a:ext cx="7538962" cy="805641"/>
          </a:xfrm>
        </p:spPr>
        <p:txBody>
          <a:bodyPr anchor="t">
            <a:noAutofit/>
          </a:bodyPr>
          <a:lstStyle/>
          <a:p>
            <a:r>
              <a:rPr lang="ru-RU" sz="6600" b="1" baseline="30000" dirty="0" smtClean="0">
                <a:solidFill>
                  <a:srgbClr val="81B509"/>
                </a:solidFill>
              </a:rPr>
              <a:t>ВОТ ОНИ, КРАСАВЦЫ!</a:t>
            </a:r>
            <a:endParaRPr lang="ru-RU" sz="6600" b="1" baseline="30000" dirty="0">
              <a:solidFill>
                <a:srgbClr val="81B5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4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/>
          </a:bodyPr>
          <a:lstStyle/>
          <a:p>
            <a:pPr algn="l"/>
            <a:r>
              <a:rPr lang="ru-RU" sz="3600" b="1" baseline="30000" dirty="0">
                <a:solidFill>
                  <a:srgbClr val="FF6600"/>
                </a:solidFill>
              </a:rPr>
              <a:t>И ВЕСЬ </a:t>
            </a:r>
            <a:r>
              <a:rPr lang="ru-RU" sz="3600" b="1" baseline="30000" dirty="0" smtClean="0">
                <a:solidFill>
                  <a:srgbClr val="FF6600"/>
                </a:solidFill>
              </a:rPr>
              <a:t>ДЕНЬ</a:t>
            </a:r>
            <a:r>
              <a:rPr lang="en-US" sz="3600" b="1" baseline="30000" dirty="0" smtClean="0">
                <a:solidFill>
                  <a:srgbClr val="FF6600"/>
                </a:solidFill>
              </a:rPr>
              <a:t/>
            </a:r>
            <a:br>
              <a:rPr lang="en-US" sz="3600" b="1" baseline="30000" dirty="0" smtClean="0">
                <a:solidFill>
                  <a:srgbClr val="FF6600"/>
                </a:solidFill>
              </a:rPr>
            </a:br>
            <a:r>
              <a:rPr lang="ru-RU" sz="3600" b="1" baseline="30000" dirty="0" smtClean="0">
                <a:solidFill>
                  <a:srgbClr val="FF6600"/>
                </a:solidFill>
              </a:rPr>
              <a:t>ПОЛОН</a:t>
            </a:r>
            <a:r>
              <a:rPr lang="en-US" sz="3600" b="1" baseline="30000" dirty="0" smtClean="0">
                <a:solidFill>
                  <a:srgbClr val="FF6600"/>
                </a:solidFill>
              </a:rPr>
              <a:t> </a:t>
            </a:r>
            <a:r>
              <a:rPr lang="ru-RU" sz="3600" b="1" baseline="30000" dirty="0" smtClean="0">
                <a:solidFill>
                  <a:srgbClr val="FF6600"/>
                </a:solidFill>
              </a:rPr>
              <a:t>ЭНЕРГИИ</a:t>
            </a:r>
            <a:r>
              <a:rPr lang="ru-RU" sz="3600" b="1" baseline="30000" dirty="0">
                <a:solidFill>
                  <a:srgbClr val="FF6600"/>
                </a:solidFill>
              </a:rPr>
              <a:t>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ВИТАМИННЫЙ КОМПЛЕКС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ПРИРОДНЫЙ ЭНЕРГЕТИК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ПАНТОГЕМАТОГЕНОМ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Бодрость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хорошее самочувствие: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Высокая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работоспособность и сильный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иммунитет: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пантогематоген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гемолен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Крепкие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ногти и кости, красивые волосы: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кальций +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33324" y="520137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2800" b="1" baseline="30000" dirty="0">
                <a:solidFill>
                  <a:srgbClr val="FF6600"/>
                </a:solidFill>
              </a:rPr>
              <a:t>НАБОР СОСТОИТ ИЗ 30 ПАКЕТИКОВ, </a:t>
            </a:r>
            <a:br>
              <a:rPr lang="ru-RU" sz="2800" b="1" baseline="30000" dirty="0">
                <a:solidFill>
                  <a:srgbClr val="FF6600"/>
                </a:solidFill>
              </a:rPr>
            </a:br>
            <a:r>
              <a:rPr lang="ru-RU" sz="2800" b="1" baseline="30000" dirty="0">
                <a:solidFill>
                  <a:srgbClr val="FF6600"/>
                </a:solidFill>
              </a:rPr>
              <a:t>КАЖДЫЙ ИЗ КОТОРЫХ СОДЕРЖИТ: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665589" y="1787529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 smtClean="0">
                <a:solidFill>
                  <a:srgbClr val="FF6600"/>
                </a:solidFill>
              </a:rPr>
              <a:t>ВИТАМИННЫЙ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КОМПЛЕКС </a:t>
            </a:r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«</a:t>
            </a:r>
            <a:r>
              <a:rPr lang="ru-RU" sz="1600" b="1" baseline="30000" dirty="0" smtClean="0">
                <a:solidFill>
                  <a:srgbClr val="FF6600"/>
                </a:solidFill>
              </a:rPr>
              <a:t>ESSENTIALS.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ВИТАМИНЫ</a:t>
            </a:r>
            <a:r>
              <a:rPr lang="en-US" sz="1600" b="1" baseline="30000" dirty="0" smtClean="0">
                <a:solidFill>
                  <a:srgbClr val="FF6600"/>
                </a:solidFill>
              </a:rPr>
              <a:t/>
            </a:r>
            <a:br>
              <a:rPr lang="en-US" sz="1600" b="1" baseline="30000" dirty="0" smtClean="0">
                <a:solidFill>
                  <a:srgbClr val="FF6600"/>
                </a:solidFill>
              </a:rPr>
            </a:br>
            <a:r>
              <a:rPr lang="ru-RU" sz="1600" b="1" baseline="30000" dirty="0" smtClean="0">
                <a:solidFill>
                  <a:srgbClr val="FF6600"/>
                </a:solidFill>
              </a:rPr>
              <a:t>С </a:t>
            </a:r>
            <a:r>
              <a:rPr lang="ru-RU" sz="1600" b="1" baseline="30000" dirty="0">
                <a:solidFill>
                  <a:srgbClr val="FF6600"/>
                </a:solidFill>
              </a:rPr>
              <a:t>КАЛЬЦИЕМ»</a:t>
            </a:r>
          </a:p>
          <a:p>
            <a:pPr algn="l"/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2 КАПСУЛЫ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380274" y="1787529"/>
            <a:ext cx="139944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Кальций</a:t>
            </a:r>
          </a:p>
          <a:p>
            <a:pPr algn="l"/>
            <a:r>
              <a:rPr lang="ru-RU" sz="1400" baseline="30000" dirty="0"/>
              <a:t>Витамин А</a:t>
            </a:r>
          </a:p>
          <a:p>
            <a:pPr algn="l"/>
            <a:r>
              <a:rPr lang="ru-RU" sz="1400" baseline="30000" dirty="0"/>
              <a:t>Витамин </a:t>
            </a:r>
            <a:r>
              <a:rPr lang="ru-RU" sz="1400" baseline="30000" dirty="0" smtClean="0"/>
              <a:t>D3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ru-RU" sz="1400" baseline="30000" dirty="0" smtClean="0"/>
              <a:t>Витамин </a:t>
            </a:r>
            <a:r>
              <a:rPr lang="ru-RU" sz="1400" baseline="30000" dirty="0"/>
              <a:t>Е</a:t>
            </a:r>
          </a:p>
          <a:p>
            <a:pPr algn="l"/>
            <a:r>
              <a:rPr lang="ru-RU" sz="1400" baseline="30000" dirty="0"/>
              <a:t>Витамин К1</a:t>
            </a:r>
          </a:p>
          <a:p>
            <a:pPr algn="l"/>
            <a:r>
              <a:rPr lang="ru-RU" sz="1400" baseline="30000" dirty="0"/>
              <a:t>Витамин В1</a:t>
            </a:r>
          </a:p>
          <a:p>
            <a:pPr algn="l"/>
            <a:r>
              <a:rPr lang="ru-RU" sz="1400" baseline="30000" dirty="0"/>
              <a:t>Витамин В2</a:t>
            </a:r>
          </a:p>
          <a:p>
            <a:pPr algn="l"/>
            <a:r>
              <a:rPr lang="ru-RU" sz="1400" baseline="30000" dirty="0"/>
              <a:t>Витамин В6</a:t>
            </a:r>
          </a:p>
          <a:p>
            <a:pPr algn="l"/>
            <a:r>
              <a:rPr lang="ru-RU" sz="1400" baseline="30000" dirty="0"/>
              <a:t>Витамин В12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Никотинамид</a:t>
            </a:r>
            <a:r>
              <a:rPr lang="ru-RU" sz="1400" baseline="30000" dirty="0"/>
              <a:t> </a:t>
            </a:r>
          </a:p>
          <a:p>
            <a:pPr algn="l"/>
            <a:r>
              <a:rPr lang="ru-RU" sz="1400" baseline="30000" dirty="0"/>
              <a:t>Фолиевая кислота </a:t>
            </a:r>
          </a:p>
          <a:p>
            <a:pPr algn="l"/>
            <a:r>
              <a:rPr lang="ru-RU" sz="1400" baseline="30000" dirty="0"/>
              <a:t>Пантотеновая кислота</a:t>
            </a:r>
          </a:p>
          <a:p>
            <a:pPr algn="l"/>
            <a:r>
              <a:rPr lang="ru-RU" sz="1400" baseline="30000" dirty="0"/>
              <a:t>Биотин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799671" y="1787529"/>
            <a:ext cx="1245809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329,4 мг  </a:t>
            </a:r>
          </a:p>
          <a:p>
            <a:pPr algn="l"/>
            <a:r>
              <a:rPr lang="ru-RU" sz="1400" baseline="30000" dirty="0"/>
              <a:t>1,22 мг</a:t>
            </a:r>
          </a:p>
          <a:p>
            <a:pPr algn="l"/>
            <a:r>
              <a:rPr lang="ru-RU" sz="1400" baseline="30000" dirty="0"/>
              <a:t>424,4 МЕ                             </a:t>
            </a:r>
          </a:p>
          <a:p>
            <a:pPr algn="l"/>
            <a:r>
              <a:rPr lang="ru-RU" sz="1400" baseline="30000" dirty="0"/>
              <a:t>17,3 мг                                 </a:t>
            </a:r>
          </a:p>
          <a:p>
            <a:pPr algn="l"/>
            <a:r>
              <a:rPr lang="ru-RU" sz="1400" baseline="30000" dirty="0"/>
              <a:t>63,2 мкг</a:t>
            </a:r>
          </a:p>
          <a:p>
            <a:pPr algn="l"/>
            <a:r>
              <a:rPr lang="ru-RU" sz="1400" baseline="30000" dirty="0"/>
              <a:t>1,28 мг</a:t>
            </a:r>
          </a:p>
          <a:p>
            <a:pPr algn="l"/>
            <a:r>
              <a:rPr lang="ru-RU" sz="1400" baseline="30000" dirty="0"/>
              <a:t>1,34 мг</a:t>
            </a:r>
          </a:p>
          <a:p>
            <a:pPr algn="l"/>
            <a:r>
              <a:rPr lang="ru-RU" sz="1400" baseline="30000" dirty="0"/>
              <a:t>2,2 мг</a:t>
            </a:r>
          </a:p>
          <a:p>
            <a:pPr algn="l"/>
            <a:r>
              <a:rPr lang="ru-RU" sz="1400" baseline="30000" dirty="0"/>
              <a:t>3,39 мкг</a:t>
            </a:r>
          </a:p>
          <a:p>
            <a:pPr algn="l"/>
            <a:r>
              <a:rPr lang="ru-RU" sz="1400" baseline="30000" dirty="0"/>
              <a:t>106,2 мг</a:t>
            </a:r>
          </a:p>
          <a:p>
            <a:pPr algn="l"/>
            <a:r>
              <a:rPr lang="ru-RU" sz="1400" baseline="30000" dirty="0"/>
              <a:t>13,1 мг </a:t>
            </a:r>
          </a:p>
          <a:p>
            <a:pPr algn="l"/>
            <a:r>
              <a:rPr lang="ru-RU" sz="1400" baseline="30000" dirty="0"/>
              <a:t>413 мкг</a:t>
            </a:r>
          </a:p>
          <a:p>
            <a:pPr algn="l"/>
            <a:r>
              <a:rPr lang="ru-RU" sz="1400" baseline="30000" dirty="0"/>
              <a:t>4,6 мг</a:t>
            </a:r>
          </a:p>
          <a:p>
            <a:pPr algn="l"/>
            <a:r>
              <a:rPr lang="ru-RU" sz="1400" baseline="30000" dirty="0"/>
              <a:t>105,6 мкг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7045475" y="1787529"/>
            <a:ext cx="1820332" cy="2604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32,9</a:t>
            </a:r>
          </a:p>
          <a:p>
            <a:pPr algn="l"/>
            <a:r>
              <a:rPr lang="ru-RU" sz="1400" baseline="30000" dirty="0"/>
              <a:t>135,6</a:t>
            </a:r>
          </a:p>
          <a:p>
            <a:pPr algn="l"/>
            <a:r>
              <a:rPr lang="ru-RU" sz="1400" baseline="30000" dirty="0"/>
              <a:t>106,1</a:t>
            </a:r>
          </a:p>
          <a:p>
            <a:pPr algn="l"/>
            <a:r>
              <a:rPr lang="ru-RU" sz="1400" baseline="30000" dirty="0"/>
              <a:t>115,3</a:t>
            </a:r>
          </a:p>
          <a:p>
            <a:pPr algn="l"/>
            <a:r>
              <a:rPr lang="ru-RU" sz="1400" baseline="30000" dirty="0"/>
              <a:t>52,7</a:t>
            </a:r>
          </a:p>
          <a:p>
            <a:pPr algn="l"/>
            <a:r>
              <a:rPr lang="ru-RU" sz="1400" baseline="30000" dirty="0"/>
              <a:t>85,3</a:t>
            </a:r>
          </a:p>
          <a:p>
            <a:pPr algn="l"/>
            <a:r>
              <a:rPr lang="ru-RU" sz="1400" baseline="30000" dirty="0"/>
              <a:t>74,4</a:t>
            </a:r>
          </a:p>
          <a:p>
            <a:pPr algn="l"/>
            <a:r>
              <a:rPr lang="ru-RU" sz="1400" baseline="30000" dirty="0"/>
              <a:t>110</a:t>
            </a:r>
          </a:p>
          <a:p>
            <a:pPr algn="l"/>
            <a:r>
              <a:rPr lang="ru-RU" sz="1400" baseline="30000" dirty="0"/>
              <a:t>113</a:t>
            </a:r>
          </a:p>
          <a:p>
            <a:pPr algn="l"/>
            <a:r>
              <a:rPr lang="ru-RU" sz="1400" baseline="30000" dirty="0"/>
              <a:t>118</a:t>
            </a:r>
          </a:p>
          <a:p>
            <a:pPr algn="l"/>
            <a:r>
              <a:rPr lang="ru-RU" sz="1400" baseline="30000" dirty="0"/>
              <a:t>65,5</a:t>
            </a:r>
          </a:p>
          <a:p>
            <a:pPr algn="l"/>
            <a:r>
              <a:rPr lang="ru-RU" sz="1400" baseline="30000" dirty="0"/>
              <a:t>103,3</a:t>
            </a:r>
          </a:p>
          <a:p>
            <a:pPr algn="l"/>
            <a:r>
              <a:rPr lang="ru-RU" sz="1400" baseline="30000" dirty="0"/>
              <a:t>92</a:t>
            </a:r>
          </a:p>
          <a:p>
            <a:pPr algn="l"/>
            <a:r>
              <a:rPr lang="ru-RU" sz="1400" baseline="30000" dirty="0"/>
              <a:t>211,2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2665589" y="4563100"/>
            <a:ext cx="1716714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ПРИРОДНЫЙ ЭНЕРГЕТИК  </a:t>
            </a: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С ПАНТОГЕМАТОГЕНОМ</a:t>
            </a:r>
            <a:br>
              <a:rPr lang="ru-RU" sz="1600" b="1" baseline="30000" dirty="0">
                <a:solidFill>
                  <a:srgbClr val="FF6600"/>
                </a:solidFill>
              </a:rPr>
            </a:br>
            <a:r>
              <a:rPr lang="ru-RU" sz="1600" b="1" baseline="30000" dirty="0">
                <a:solidFill>
                  <a:srgbClr val="FF6600"/>
                </a:solidFill>
              </a:rPr>
              <a:t>И ГЕМОЛЕНОМ «ПАНТОРАЛ»</a:t>
            </a:r>
          </a:p>
          <a:p>
            <a:pPr algn="l"/>
            <a:endParaRPr lang="ru-RU" sz="1600" b="1" baseline="30000" dirty="0">
              <a:solidFill>
                <a:srgbClr val="FF6600"/>
              </a:solidFill>
            </a:endParaRPr>
          </a:p>
          <a:p>
            <a:pPr algn="l"/>
            <a:r>
              <a:rPr lang="ru-RU" sz="1600" b="1" baseline="30000" dirty="0">
                <a:solidFill>
                  <a:srgbClr val="FF6600"/>
                </a:solidFill>
              </a:rPr>
              <a:t>1 КАПСУЛА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380274" y="4531947"/>
            <a:ext cx="139944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Наименование</a:t>
            </a:r>
          </a:p>
          <a:p>
            <a:pPr algn="l"/>
            <a:r>
              <a:rPr lang="ru-RU" sz="1400" b="1" baseline="30000" dirty="0"/>
              <a:t>ингредиента</a:t>
            </a:r>
            <a:r>
              <a:rPr lang="ru-RU" sz="1400" baseline="30000" dirty="0"/>
              <a:t>                                         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Селен</a:t>
            </a:r>
          </a:p>
          <a:p>
            <a:pPr algn="l"/>
            <a:r>
              <a:rPr lang="ru-RU" sz="1400" baseline="30000" dirty="0"/>
              <a:t>Витамин С</a:t>
            </a:r>
          </a:p>
          <a:p>
            <a:pPr algn="l"/>
            <a:r>
              <a:rPr lang="ru-RU" sz="1400" baseline="30000" dirty="0" err="1"/>
              <a:t>Элеутерозиды</a:t>
            </a:r>
            <a:r>
              <a:rPr lang="ru-RU" sz="1400" baseline="30000" dirty="0"/>
              <a:t> В + Е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5799671" y="4531947"/>
            <a:ext cx="1245809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Масса</a:t>
            </a:r>
            <a:endParaRPr lang="ru-RU" sz="1400" baseline="30000" dirty="0"/>
          </a:p>
          <a:p>
            <a:pPr algn="l"/>
            <a:r>
              <a:rPr lang="ru-RU" sz="1400" baseline="30000" dirty="0"/>
              <a:t>                   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39,1  мкг</a:t>
            </a:r>
          </a:p>
          <a:p>
            <a:pPr algn="l"/>
            <a:r>
              <a:rPr lang="ru-RU" sz="1400" baseline="30000" dirty="0"/>
              <a:t>11,5 мг</a:t>
            </a:r>
          </a:p>
          <a:p>
            <a:pPr algn="l"/>
            <a:r>
              <a:rPr lang="ru-RU" sz="1400" baseline="30000" dirty="0"/>
              <a:t>0,78 мг</a:t>
            </a:r>
            <a:endParaRPr lang="ru-RU" sz="1400" dirty="0">
              <a:solidFill>
                <a:srgbClr val="FF6600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7045475" y="4531947"/>
            <a:ext cx="1820332" cy="1177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baseline="30000" dirty="0"/>
              <a:t>% от рекомендуемого</a:t>
            </a:r>
          </a:p>
          <a:p>
            <a:pPr algn="l"/>
            <a:r>
              <a:rPr lang="ru-RU" sz="1400" b="1" baseline="30000" dirty="0"/>
              <a:t>суточного потребления</a:t>
            </a:r>
          </a:p>
          <a:p>
            <a:pPr algn="l"/>
            <a:endParaRPr lang="ru-RU" sz="1400" baseline="30000" dirty="0"/>
          </a:p>
          <a:p>
            <a:pPr algn="l"/>
            <a:r>
              <a:rPr lang="ru-RU" sz="1400" baseline="30000" dirty="0"/>
              <a:t>56</a:t>
            </a:r>
          </a:p>
          <a:p>
            <a:pPr algn="l"/>
            <a:r>
              <a:rPr lang="ru-RU" sz="1400" baseline="30000" dirty="0"/>
              <a:t>19,2</a:t>
            </a:r>
          </a:p>
          <a:p>
            <a:pPr algn="l"/>
            <a:r>
              <a:rPr lang="ru-RU" sz="1400" baseline="30000" dirty="0"/>
              <a:t>–</a:t>
            </a:r>
            <a:endParaRPr lang="ru-RU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73981" y="1806212"/>
            <a:ext cx="4140201" cy="2367490"/>
          </a:xfrm>
        </p:spPr>
        <p:txBody>
          <a:bodyPr anchor="t">
            <a:normAutofit/>
          </a:bodyPr>
          <a:lstStyle/>
          <a:p>
            <a:pPr algn="l"/>
            <a:r>
              <a:rPr lang="ru-RU" b="1" dirty="0">
                <a:solidFill>
                  <a:srgbClr val="FF6600"/>
                </a:solidFill>
              </a:rPr>
              <a:t>НЕОБХОДИМ</a:t>
            </a:r>
            <a:r>
              <a:rPr lang="ru-RU" sz="6000" b="1" dirty="0">
                <a:solidFill>
                  <a:srgbClr val="FF6600"/>
                </a:solidFill>
              </a:rPr>
              <a:t/>
            </a:r>
            <a:br>
              <a:rPr lang="ru-RU" sz="6000" b="1" dirty="0">
                <a:solidFill>
                  <a:srgbClr val="FF6600"/>
                </a:solidFill>
              </a:rPr>
            </a:br>
            <a:r>
              <a:rPr lang="ru-RU" sz="2400" dirty="0">
                <a:solidFill>
                  <a:srgbClr val="FF6600"/>
                </a:solidFill>
              </a:rPr>
              <a:t>активным</a:t>
            </a:r>
            <a:br>
              <a:rPr lang="ru-RU" sz="2400" dirty="0">
                <a:solidFill>
                  <a:srgbClr val="FF6600"/>
                </a:solidFill>
              </a:rPr>
            </a:br>
            <a:r>
              <a:rPr lang="ru-RU" sz="2400" dirty="0">
                <a:solidFill>
                  <a:srgbClr val="FF6600"/>
                </a:solidFill>
              </a:rPr>
              <a:t>и стремительным людям,</a:t>
            </a:r>
            <a:br>
              <a:rPr lang="ru-RU" sz="2400" dirty="0">
                <a:solidFill>
                  <a:srgbClr val="FF6600"/>
                </a:solidFill>
              </a:rPr>
            </a:br>
            <a:r>
              <a:rPr lang="ru-RU" sz="2400" dirty="0">
                <a:solidFill>
                  <a:srgbClr val="FF6600"/>
                </a:solidFill>
              </a:rPr>
              <a:t>с большим расходом</a:t>
            </a:r>
            <a:br>
              <a:rPr lang="ru-RU" sz="2400" dirty="0">
                <a:solidFill>
                  <a:srgbClr val="FF6600"/>
                </a:solidFill>
              </a:rPr>
            </a:br>
            <a:r>
              <a:rPr lang="ru-RU" sz="2400" dirty="0">
                <a:solidFill>
                  <a:srgbClr val="FF6600"/>
                </a:solidFill>
              </a:rPr>
              <a:t>энергии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73981" y="4364833"/>
            <a:ext cx="4370019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Студенты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сессии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b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спортсмены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b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активные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бизнесмены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жестким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ритмом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b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работающие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двух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работах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47608" y="2979718"/>
            <a:ext cx="5011058" cy="1617028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baseline="30000" dirty="0">
                <a:solidFill>
                  <a:srgbClr val="FF6600"/>
                </a:solidFill>
              </a:rPr>
              <a:t>ENERGY BOX:</a:t>
            </a:r>
            <a:br>
              <a:rPr lang="ru-RU" sz="3600" b="1" baseline="30000" dirty="0">
                <a:solidFill>
                  <a:srgbClr val="FF6600"/>
                </a:solidFill>
              </a:rPr>
            </a:br>
            <a:r>
              <a:rPr lang="ru-RU" sz="3600" b="1" baseline="30000" dirty="0">
                <a:solidFill>
                  <a:srgbClr val="FF6600"/>
                </a:solidFill>
              </a:rPr>
              <a:t>ТВОЙ ЗАРЯД ЭНЕРГИИ ПО УТРАМ</a:t>
            </a:r>
            <a:br>
              <a:rPr lang="ru-RU" sz="3600" b="1" baseline="30000" dirty="0">
                <a:solidFill>
                  <a:srgbClr val="FF6600"/>
                </a:solidFill>
              </a:rPr>
            </a:br>
            <a:r>
              <a:rPr lang="ru-RU" sz="3600" b="1" baseline="30000" dirty="0">
                <a:solidFill>
                  <a:srgbClr val="FF6600"/>
                </a:solidFill>
              </a:rPr>
              <a:t>+ВИТАМИННЫЙ КОМПЛЕКС!</a:t>
            </a:r>
          </a:p>
        </p:txBody>
      </p:sp>
    </p:spTree>
    <p:extLst>
      <p:ext uri="{BB962C8B-B14F-4D97-AF65-F5344CB8AC3E}">
        <p14:creationId xmlns:p14="http://schemas.microsoft.com/office/powerpoint/2010/main" val="283347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899228" y="2533573"/>
            <a:ext cx="5011058" cy="912769"/>
          </a:xfrm>
        </p:spPr>
        <p:txBody>
          <a:bodyPr>
            <a:normAutofit/>
          </a:bodyPr>
          <a:lstStyle/>
          <a:p>
            <a:pPr algn="l"/>
            <a:r>
              <a:rPr lang="ru-RU" sz="6000" b="1" baseline="30000" dirty="0">
                <a:solidFill>
                  <a:srgbClr val="D7137B"/>
                </a:solidFill>
              </a:rPr>
              <a:t>ТРЕВОЖИТ, ЧТО: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99228" y="3506069"/>
            <a:ext cx="5011058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Кожа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выглядит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тусклой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лицо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уставшим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Круги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глазами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проходят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Мейк-ап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помогает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Время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работает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против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тебя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435252" y="2959932"/>
            <a:ext cx="1451525" cy="419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0" b="1" baseline="30000" dirty="0" smtClean="0">
                <a:solidFill>
                  <a:srgbClr val="595959"/>
                </a:solidFill>
              </a:rPr>
              <a:t>?</a:t>
            </a:r>
            <a:endParaRPr lang="ru-RU" sz="30000" b="1" baseline="30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7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713510" y="2533573"/>
            <a:ext cx="3402391" cy="912769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baseline="30000" dirty="0">
                <a:solidFill>
                  <a:srgbClr val="D7137B"/>
                </a:solidFill>
              </a:rPr>
              <a:t>ПРИТЯГИВАЙ</a:t>
            </a:r>
            <a:br>
              <a:rPr lang="ru-RU" sz="3600" b="1" baseline="30000" dirty="0">
                <a:solidFill>
                  <a:srgbClr val="D7137B"/>
                </a:solidFill>
              </a:rPr>
            </a:br>
            <a:r>
              <a:rPr lang="ru-RU" sz="3600" b="1" baseline="30000" dirty="0">
                <a:solidFill>
                  <a:srgbClr val="D7137B"/>
                </a:solidFill>
              </a:rPr>
              <a:t>ВОСХИЩЕННЫЕ ВЗГЛЯДЫ!</a:t>
            </a: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4713510" y="3468575"/>
            <a:ext cx="4103919" cy="236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ВИТАМИНЫ КРАСОТЫ</a:t>
            </a:r>
            <a:b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200" b="1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НАТУРАЛЬНЫЕ АНТИОКСИДАНТЫ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Энергия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хорошее самочувствие: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основных витаминов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старения: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коэнзим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Q10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Красивые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волосы и кожа:</a:t>
            </a:r>
            <a:b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таурин, бета-каротин и витамин Е</a:t>
            </a:r>
          </a:p>
        </p:txBody>
      </p:sp>
    </p:spTree>
    <p:extLst>
      <p:ext uri="{BB962C8B-B14F-4D97-AF65-F5344CB8AC3E}">
        <p14:creationId xmlns:p14="http://schemas.microsoft.com/office/powerpoint/2010/main" val="3348799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749</Words>
  <Application>Microsoft Office PowerPoint</Application>
  <PresentationFormat>Экран (4:3)</PresentationFormat>
  <Paragraphs>488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DAILY BOXES</vt:lpstr>
      <vt:lpstr>ПРОДУКТОВ ДЛЯ ЕЖЕДНЕВНОГО УПОТРЕБЛЕНИЯ</vt:lpstr>
      <vt:lpstr>ЧУВСТВУЕШЬ, ЧТО:</vt:lpstr>
      <vt:lpstr>И ВЕСЬ ДЕНЬ ПОЛОН ЭНЕРГИИ!</vt:lpstr>
      <vt:lpstr>НАБОР СОСТОИТ ИЗ 30 ПАКЕТИКОВ,  КАЖДЫЙ ИЗ КОТОРЫХ СОДЕРЖИТ:</vt:lpstr>
      <vt:lpstr>НЕОБХОДИМ активным и стремительным людям, с большим расходом энергии</vt:lpstr>
      <vt:lpstr>ENERGY BOX: ТВОЙ ЗАРЯД ЭНЕРГИИ ПО УТРАМ +ВИТАМИННЫЙ КОМПЛЕКС!</vt:lpstr>
      <vt:lpstr>ТРЕВОЖИТ, ЧТО:</vt:lpstr>
      <vt:lpstr>ПРИТЯГИВАЙ ВОСХИЩЕННЫЕ ВЗГЛЯДЫ!</vt:lpstr>
      <vt:lpstr>НАБОР СОСТОИТ ИЗ 30 ПАКЕТИКОВ,  КАЖДЫЙ ИЗ КОТОРЫХ СОДЕРЖИТ:</vt:lpstr>
      <vt:lpstr>НЕОБХОДИМ тем, кто следит за собой и желает выглядеть свежей и красивой каждый день!</vt:lpstr>
      <vt:lpstr>БЬЮТИ БОКС: ПРАВИЛЬНЫЕ ШАГИ К ЕСТЕСТВЕННОЙ КРАСОТЕ И ЗАЩИТА ОТ СТАРЕНИЯ. КАЖДЫЙ ДЕНЬ.</vt:lpstr>
      <vt:lpstr>ЗАМЕТИЛ, ЧТО:</vt:lpstr>
      <vt:lpstr>ПОЧУВСТВУЙ СЕБЯ ПОБЕДИТЕЛЕМ! </vt:lpstr>
      <vt:lpstr>НАБОР СОСТОИТ ИЗ 30 ПАКЕТИКОВ,  КАЖДЫЙ ИЗ КОТОРЫХ СОДЕРЖИТ:</vt:lpstr>
      <vt:lpstr>НЕОБХОДИМ мужчинам, отдающим работе все силы.  </vt:lpstr>
      <vt:lpstr>MEN’S BOX: БЫТЬ НАСТОЯЩИМ МУЖЧИНОЙ НИКОГДА НЕ ПОЗДНО. ДАЖЕ ПОСЛЕ ТЯЖЕЛОГО РАБОЧЕГО ДНЯ.</vt:lpstr>
      <vt:lpstr>БЕСПОКОИТ, ЧТО:</vt:lpstr>
      <vt:lpstr>СОВЕРШИ ИНТЕЛЛЕКТУАЛЬНЫЙ ПРОРЫВ!</vt:lpstr>
      <vt:lpstr>НАБОР СОСТОИТ ИЗ 30 ПАКЕТИКОВ,  КАЖДЫЙ ИЗ КОТОРЫХ СОДЕРЖИТ:</vt:lpstr>
      <vt:lpstr>НЕОБХОДИМ тем, кому нужна ясность, четкость и скорость мышления.</vt:lpstr>
      <vt:lpstr>IQ BOX: ТВОЙ МОЗГ НЕ ЗАБУДЕТ СКАЗАТЬ ТЕБЕ СПАСИБО.</vt:lpstr>
      <vt:lpstr>БЫВАЕТ, ЧТО:</vt:lpstr>
      <vt:lpstr>ИЗБАВЬСЯ ОТ ТОКСИНОВ, ВОССТАНОВИ ОРГАНИЗМ!</vt:lpstr>
      <vt:lpstr>НАБОР СОСТОИТ ИЗ 30 ПАКЕТИКОВ,  КАЖДЫЙ ИЗ КОТОРЫХ СОДЕРЖИТ:</vt:lpstr>
      <vt:lpstr>НЕОБХОДИМ любителям застолья и тем, кто ходит на вечеринки чаще, чем один раз в полгода.  </vt:lpstr>
      <vt:lpstr>AFTERPARTY BOX: ГОТОВЬ ОРГАНИЗМ К ВЕЧЕРИНКАМ ЗАРАНЕЕ - КАЖДЫЙ ДЕНЬ БУДЕТ КАК ПРАЗДНИК!</vt:lpstr>
      <vt:lpstr>ПРОСТАЯ ФОРМА</vt:lpstr>
      <vt:lpstr>ПРОСТОЕ ПРАВИЛО ПРИЕМА:</vt:lpstr>
      <vt:lpstr>ПРОСТАЯ ЭКОНОМИЯ:</vt:lpstr>
      <vt:lpstr>ПЯТЬ СЕКУНД КАЖДОЕ УТРО</vt:lpstr>
      <vt:lpstr>ВОТ ОНИ, КРАСАВЦЫ!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BOXES</dc:title>
  <dc:creator>Максим Юрьевич Ким</dc:creator>
  <cp:lastModifiedBy>JK</cp:lastModifiedBy>
  <cp:revision>12</cp:revision>
  <dcterms:created xsi:type="dcterms:W3CDTF">2015-05-25T08:09:17Z</dcterms:created>
  <dcterms:modified xsi:type="dcterms:W3CDTF">2015-06-04T07:08:51Z</dcterms:modified>
</cp:coreProperties>
</file>